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1" r:id="rId7"/>
    <p:sldId id="273" r:id="rId8"/>
    <p:sldId id="265" r:id="rId9"/>
    <p:sldId id="264" r:id="rId10"/>
    <p:sldId id="268" r:id="rId11"/>
    <p:sldId id="269" r:id="rId12"/>
    <p:sldId id="266" r:id="rId13"/>
    <p:sldId id="267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6F"/>
    <a:srgbClr val="A5BAC9"/>
    <a:srgbClr val="EFD5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8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CF9E4-C653-46CC-BA59-9127CA78AFC0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97778D1-B5F0-443A-9BB8-8A5AA529AD62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meets with City Teammates to review application requirements</a:t>
          </a:r>
        </a:p>
      </dgm:t>
    </dgm:pt>
    <dgm:pt modelId="{6C5F8D96-727D-4C7D-A891-5DCC8CDFFA07}" type="parTrans" cxnId="{0C372E81-A265-4EA6-833B-79E9791FBF3A}">
      <dgm:prSet/>
      <dgm:spPr/>
      <dgm:t>
        <a:bodyPr/>
        <a:lstStyle/>
        <a:p>
          <a:endParaRPr lang="en-US"/>
        </a:p>
      </dgm:t>
    </dgm:pt>
    <dgm:pt modelId="{3F5E3B7F-C703-4FB8-BE45-9156CE60949B}" type="sibTrans" cxnId="{0C372E81-A265-4EA6-833B-79E9791FBF3A}">
      <dgm:prSet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F8DA8A72-6064-4B20-8BE3-B89519B3F6F9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 </a:t>
          </a:r>
        </a:p>
        <a:p>
          <a:r>
            <a:rPr lang="en-US" sz="1400" b="1" dirty="0">
              <a:solidFill>
                <a:schemeClr val="tx1"/>
              </a:solidFill>
            </a:rPr>
            <a:t>Attend Applicant-hosted Neighborhood Information Meeting</a:t>
          </a:r>
        </a:p>
      </dgm:t>
    </dgm:pt>
    <dgm:pt modelId="{ACF36083-985A-4B77-AE60-99B2C223D9D8}" type="parTrans" cxnId="{1ACEC952-B97B-427A-95BA-7AE5A25709DF}">
      <dgm:prSet/>
      <dgm:spPr/>
      <dgm:t>
        <a:bodyPr/>
        <a:lstStyle/>
        <a:p>
          <a:endParaRPr lang="en-US"/>
        </a:p>
      </dgm:t>
    </dgm:pt>
    <dgm:pt modelId="{8750A2A3-E23C-4860-B0BF-E3851B5EC6C0}" type="sibTrans" cxnId="{1ACEC952-B97B-427A-95BA-7AE5A25709DF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44E8DE5B-2B51-40EB-A5C2-17B781504031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gm:t>
    </dgm:pt>
    <dgm:pt modelId="{9E120970-5B51-422D-A755-5D5FE5B54458}" type="parTrans" cxnId="{516A7766-2328-4D3F-8E40-508D61C051FF}">
      <dgm:prSet/>
      <dgm:spPr/>
      <dgm:t>
        <a:bodyPr/>
        <a:lstStyle/>
        <a:p>
          <a:endParaRPr lang="en-US"/>
        </a:p>
      </dgm:t>
    </dgm:pt>
    <dgm:pt modelId="{DA183468-8D91-434C-AC91-7D3180B94B43}" type="sibTrans" cxnId="{516A7766-2328-4D3F-8E40-508D61C051FF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521C17A1-11CD-4656-861A-96D0C3DDD8FF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gm:t>
    </dgm:pt>
    <dgm:pt modelId="{BF4170CD-D4F9-449E-A3DB-2118F70E0167}" type="parTrans" cxnId="{0986EF1F-EA39-49D2-B494-73F3E2B4DCF0}">
      <dgm:prSet/>
      <dgm:spPr/>
      <dgm:t>
        <a:bodyPr/>
        <a:lstStyle/>
        <a:p>
          <a:endParaRPr lang="en-US"/>
        </a:p>
      </dgm:t>
    </dgm:pt>
    <dgm:pt modelId="{6D8A9A8A-FE28-4545-8B03-A842DAFCA496}" type="sibTrans" cxnId="{0986EF1F-EA39-49D2-B494-73F3E2B4DCF0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5FEB219E-1A06-4BB0-A109-202EB802665D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</a:t>
          </a:r>
        </a:p>
        <a:p>
          <a:r>
            <a:rPr lang="en-US" sz="1400" b="1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gm:t>
    </dgm:pt>
    <dgm:pt modelId="{3DD56C71-F1ED-4E27-8135-9502BAB08B65}" type="parTrans" cxnId="{7A2BF4FD-6E70-4D4E-8586-089D2F2A672E}">
      <dgm:prSet/>
      <dgm:spPr/>
      <dgm:t>
        <a:bodyPr/>
        <a:lstStyle/>
        <a:p>
          <a:endParaRPr lang="en-US"/>
        </a:p>
      </dgm:t>
    </dgm:pt>
    <dgm:pt modelId="{BD48F4B2-87A4-4017-96D6-A1551726B80A}" type="sibTrans" cxnId="{7A2BF4FD-6E70-4D4E-8586-089D2F2A672E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F179D227-10AD-4669-89C3-5126B2582097}">
      <dgm:prSet phldrT="[Text]" custT="1"/>
      <dgm:spPr>
        <a:solidFill>
          <a:srgbClr val="EFD580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GET INVOLVED:</a:t>
          </a:r>
        </a:p>
        <a:p>
          <a:r>
            <a:rPr lang="en-US" sz="1400" b="1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gm:t>
    </dgm:pt>
    <dgm:pt modelId="{DF82E8FF-BDE8-4529-8734-ACE1DC35D873}" type="parTrans" cxnId="{93BE0779-325F-42DE-A995-03AECA9AF962}">
      <dgm:prSet/>
      <dgm:spPr/>
      <dgm:t>
        <a:bodyPr/>
        <a:lstStyle/>
        <a:p>
          <a:endParaRPr lang="en-US"/>
        </a:p>
      </dgm:t>
    </dgm:pt>
    <dgm:pt modelId="{6636775A-93F5-4D64-AD8C-C6CC024862EA}" type="sibTrans" cxnId="{93BE0779-325F-42DE-A995-03AECA9AF962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 dirty="0"/>
        </a:p>
      </dgm:t>
    </dgm:pt>
    <dgm:pt modelId="{062872AA-BEED-4DCC-93CC-C3D5C2AB4F6F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completes other required applications &amp; sign-offs (i.e. Grading Permit, Building Permit, etc.)</a:t>
          </a:r>
        </a:p>
      </dgm:t>
    </dgm:pt>
    <dgm:pt modelId="{CDFF56C3-D5C3-4329-ACF5-62EA9DB8F66C}" type="parTrans" cxnId="{F8F17C9A-C214-44D8-AF3F-E60A42DE2918}">
      <dgm:prSet/>
      <dgm:spPr/>
      <dgm:t>
        <a:bodyPr/>
        <a:lstStyle/>
        <a:p>
          <a:endParaRPr lang="en-US"/>
        </a:p>
      </dgm:t>
    </dgm:pt>
    <dgm:pt modelId="{C5BFC4FB-0D1D-4C24-A686-A247FE21D51D}" type="sibTrans" cxnId="{F8F17C9A-C214-44D8-AF3F-E60A42DE2918}">
      <dgm:prSet/>
      <dgm:spPr>
        <a:ln w="19050">
          <a:solidFill>
            <a:srgbClr val="00586F"/>
          </a:solidFill>
        </a:ln>
      </dgm:spPr>
      <dgm:t>
        <a:bodyPr/>
        <a:lstStyle/>
        <a:p>
          <a:endParaRPr lang="en-US"/>
        </a:p>
      </dgm:t>
    </dgm:pt>
    <dgm:pt modelId="{E457A079-0779-4C2E-B239-8D8C95089B94}">
      <dgm:prSet phldrT="[Text]" custT="1"/>
      <dgm:spPr>
        <a:solidFill>
          <a:srgbClr val="A5BAC9"/>
        </a:solidFill>
        <a:ln w="19050">
          <a:solidFill>
            <a:srgbClr val="00586F"/>
          </a:solidFill>
        </a:ln>
      </dgm:spPr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Applicant proceeds with Project</a:t>
          </a:r>
        </a:p>
      </dgm:t>
    </dgm:pt>
    <dgm:pt modelId="{CA2F7752-0FDD-4E89-AF97-31CDF2DC475A}" type="parTrans" cxnId="{DA6AE7F2-69A4-4A6C-8D31-F18500EDA868}">
      <dgm:prSet/>
      <dgm:spPr/>
      <dgm:t>
        <a:bodyPr/>
        <a:lstStyle/>
        <a:p>
          <a:endParaRPr lang="en-US"/>
        </a:p>
      </dgm:t>
    </dgm:pt>
    <dgm:pt modelId="{D1974827-CFF9-45A5-BC56-906016C0675D}" type="sibTrans" cxnId="{DA6AE7F2-69A4-4A6C-8D31-F18500EDA868}">
      <dgm:prSet/>
      <dgm:spPr/>
      <dgm:t>
        <a:bodyPr/>
        <a:lstStyle/>
        <a:p>
          <a:endParaRPr lang="en-US"/>
        </a:p>
      </dgm:t>
    </dgm:pt>
    <dgm:pt modelId="{EBF78C41-9950-40BB-9A89-E519681E40E3}" type="pres">
      <dgm:prSet presAssocID="{BB4CF9E4-C653-46CC-BA59-9127CA78AFC0}" presName="diagram" presStyleCnt="0">
        <dgm:presLayoutVars>
          <dgm:dir/>
          <dgm:resizeHandles val="exact"/>
        </dgm:presLayoutVars>
      </dgm:prSet>
      <dgm:spPr/>
    </dgm:pt>
    <dgm:pt modelId="{BEDACE1A-069B-4E8C-94D7-3305724A026F}" type="pres">
      <dgm:prSet presAssocID="{497778D1-B5F0-443A-9BB8-8A5AA529AD62}" presName="node" presStyleLbl="node1" presStyleIdx="0" presStyleCnt="8" custScaleX="161051" custScaleY="161051">
        <dgm:presLayoutVars>
          <dgm:bulletEnabled val="1"/>
        </dgm:presLayoutVars>
      </dgm:prSet>
      <dgm:spPr/>
    </dgm:pt>
    <dgm:pt modelId="{F6B02BCD-DAF4-49D8-9013-91CA8FFAC98A}" type="pres">
      <dgm:prSet presAssocID="{3F5E3B7F-C703-4FB8-BE45-9156CE60949B}" presName="sibTrans" presStyleLbl="sibTrans2D1" presStyleIdx="0" presStyleCnt="7" custScaleX="82645" custScaleY="82645"/>
      <dgm:spPr/>
    </dgm:pt>
    <dgm:pt modelId="{F24C034C-33AA-452D-8A1C-9D388D432140}" type="pres">
      <dgm:prSet presAssocID="{3F5E3B7F-C703-4FB8-BE45-9156CE60949B}" presName="connectorText" presStyleLbl="sibTrans2D1" presStyleIdx="0" presStyleCnt="7"/>
      <dgm:spPr/>
    </dgm:pt>
    <dgm:pt modelId="{7856D7D0-0F38-4556-9594-F30857C7C077}" type="pres">
      <dgm:prSet presAssocID="{F8DA8A72-6064-4B20-8BE3-B89519B3F6F9}" presName="node" presStyleLbl="node1" presStyleIdx="1" presStyleCnt="8" custScaleX="161051" custScaleY="161051">
        <dgm:presLayoutVars>
          <dgm:bulletEnabled val="1"/>
        </dgm:presLayoutVars>
      </dgm:prSet>
      <dgm:spPr/>
    </dgm:pt>
    <dgm:pt modelId="{54C85731-D5EC-4DFA-A5C9-BB13E88700A8}" type="pres">
      <dgm:prSet presAssocID="{8750A2A3-E23C-4860-B0BF-E3851B5EC6C0}" presName="sibTrans" presStyleLbl="sibTrans2D1" presStyleIdx="1" presStyleCnt="7" custScaleX="82645" custScaleY="82645"/>
      <dgm:spPr/>
    </dgm:pt>
    <dgm:pt modelId="{D8281BA7-FC04-4E35-B7E3-17F54B08668F}" type="pres">
      <dgm:prSet presAssocID="{8750A2A3-E23C-4860-B0BF-E3851B5EC6C0}" presName="connectorText" presStyleLbl="sibTrans2D1" presStyleIdx="1" presStyleCnt="7"/>
      <dgm:spPr/>
    </dgm:pt>
    <dgm:pt modelId="{361E5C45-BC3D-4DE6-8BAE-BDFC40B8E157}" type="pres">
      <dgm:prSet presAssocID="{44E8DE5B-2B51-40EB-A5C2-17B781504031}" presName="node" presStyleLbl="node1" presStyleIdx="2" presStyleCnt="8" custScaleX="161051" custScaleY="161051">
        <dgm:presLayoutVars>
          <dgm:bulletEnabled val="1"/>
        </dgm:presLayoutVars>
      </dgm:prSet>
      <dgm:spPr/>
    </dgm:pt>
    <dgm:pt modelId="{971BF65E-464D-4EFE-A3B2-8AADAB4BE97B}" type="pres">
      <dgm:prSet presAssocID="{DA183468-8D91-434C-AC91-7D3180B94B43}" presName="sibTrans" presStyleLbl="sibTrans2D1" presStyleIdx="2" presStyleCnt="7" custScaleX="82645" custScaleY="82645"/>
      <dgm:spPr/>
    </dgm:pt>
    <dgm:pt modelId="{147A6878-074B-474A-8D36-7D9596AFDDFB}" type="pres">
      <dgm:prSet presAssocID="{DA183468-8D91-434C-AC91-7D3180B94B43}" presName="connectorText" presStyleLbl="sibTrans2D1" presStyleIdx="2" presStyleCnt="7"/>
      <dgm:spPr/>
    </dgm:pt>
    <dgm:pt modelId="{DC92B7B0-E9DA-4F4C-90AB-01DF6D8492F0}" type="pres">
      <dgm:prSet presAssocID="{521C17A1-11CD-4656-861A-96D0C3DDD8FF}" presName="node" presStyleLbl="node1" presStyleIdx="3" presStyleCnt="8" custScaleX="161051" custScaleY="161051">
        <dgm:presLayoutVars>
          <dgm:bulletEnabled val="1"/>
        </dgm:presLayoutVars>
      </dgm:prSet>
      <dgm:spPr/>
    </dgm:pt>
    <dgm:pt modelId="{6A40E943-F5F7-4CBA-A1AE-0C228C73A01B}" type="pres">
      <dgm:prSet presAssocID="{6D8A9A8A-FE28-4545-8B03-A842DAFCA496}" presName="sibTrans" presStyleLbl="sibTrans2D1" presStyleIdx="3" presStyleCnt="7" custScaleX="82645" custScaleY="82645"/>
      <dgm:spPr/>
    </dgm:pt>
    <dgm:pt modelId="{1DD55953-4A3B-43CB-8BA6-7C8CD3C77ADD}" type="pres">
      <dgm:prSet presAssocID="{6D8A9A8A-FE28-4545-8B03-A842DAFCA496}" presName="connectorText" presStyleLbl="sibTrans2D1" presStyleIdx="3" presStyleCnt="7"/>
      <dgm:spPr/>
    </dgm:pt>
    <dgm:pt modelId="{CC30F82C-FF38-4215-AA5E-F5D638F861BF}" type="pres">
      <dgm:prSet presAssocID="{5FEB219E-1A06-4BB0-A109-202EB802665D}" presName="node" presStyleLbl="node1" presStyleIdx="4" presStyleCnt="8" custScaleX="161051" custScaleY="161051">
        <dgm:presLayoutVars>
          <dgm:bulletEnabled val="1"/>
        </dgm:presLayoutVars>
      </dgm:prSet>
      <dgm:spPr/>
    </dgm:pt>
    <dgm:pt modelId="{6061ED59-2165-4873-B222-9979EEDB7092}" type="pres">
      <dgm:prSet presAssocID="{BD48F4B2-87A4-4017-96D6-A1551726B80A}" presName="sibTrans" presStyleLbl="sibTrans2D1" presStyleIdx="4" presStyleCnt="7" custScaleX="82645" custScaleY="82645"/>
      <dgm:spPr/>
    </dgm:pt>
    <dgm:pt modelId="{1C2E418E-7D61-4A00-B400-E3C56EB78DBC}" type="pres">
      <dgm:prSet presAssocID="{BD48F4B2-87A4-4017-96D6-A1551726B80A}" presName="connectorText" presStyleLbl="sibTrans2D1" presStyleIdx="4" presStyleCnt="7"/>
      <dgm:spPr/>
    </dgm:pt>
    <dgm:pt modelId="{AA83779A-A027-4121-B8EF-6FCCD459D8D6}" type="pres">
      <dgm:prSet presAssocID="{F179D227-10AD-4669-89C3-5126B2582097}" presName="node" presStyleLbl="node1" presStyleIdx="5" presStyleCnt="8" custScaleX="161051" custScaleY="161051">
        <dgm:presLayoutVars>
          <dgm:bulletEnabled val="1"/>
        </dgm:presLayoutVars>
      </dgm:prSet>
      <dgm:spPr/>
    </dgm:pt>
    <dgm:pt modelId="{6D239873-C469-4D80-9177-5101FDD5B0A4}" type="pres">
      <dgm:prSet presAssocID="{6636775A-93F5-4D64-AD8C-C6CC024862EA}" presName="sibTrans" presStyleLbl="sibTrans2D1" presStyleIdx="5" presStyleCnt="7" custScaleX="82645" custScaleY="82645"/>
      <dgm:spPr/>
    </dgm:pt>
    <dgm:pt modelId="{42A343D9-6F15-4308-80D6-0ED70BE4CE3D}" type="pres">
      <dgm:prSet presAssocID="{6636775A-93F5-4D64-AD8C-C6CC024862EA}" presName="connectorText" presStyleLbl="sibTrans2D1" presStyleIdx="5" presStyleCnt="7"/>
      <dgm:spPr/>
    </dgm:pt>
    <dgm:pt modelId="{5F1CC1F0-26D4-464D-94EF-029C87FB4344}" type="pres">
      <dgm:prSet presAssocID="{062872AA-BEED-4DCC-93CC-C3D5C2AB4F6F}" presName="node" presStyleLbl="node1" presStyleIdx="6" presStyleCnt="8" custScaleX="161051" custScaleY="161051">
        <dgm:presLayoutVars>
          <dgm:bulletEnabled val="1"/>
        </dgm:presLayoutVars>
      </dgm:prSet>
      <dgm:spPr/>
    </dgm:pt>
    <dgm:pt modelId="{096657AC-5207-4C7F-BD1E-057769953DE3}" type="pres">
      <dgm:prSet presAssocID="{C5BFC4FB-0D1D-4C24-A686-A247FE21D51D}" presName="sibTrans" presStyleLbl="sibTrans2D1" presStyleIdx="6" presStyleCnt="7" custScaleX="82645" custScaleY="82645"/>
      <dgm:spPr/>
    </dgm:pt>
    <dgm:pt modelId="{C05DA36E-F4AC-4CA8-9F89-488AE012C663}" type="pres">
      <dgm:prSet presAssocID="{C5BFC4FB-0D1D-4C24-A686-A247FE21D51D}" presName="connectorText" presStyleLbl="sibTrans2D1" presStyleIdx="6" presStyleCnt="7"/>
      <dgm:spPr/>
    </dgm:pt>
    <dgm:pt modelId="{10008764-B0B1-4715-9BDF-440C779E4D68}" type="pres">
      <dgm:prSet presAssocID="{E457A079-0779-4C2E-B239-8D8C95089B94}" presName="node" presStyleLbl="node1" presStyleIdx="7" presStyleCnt="8" custScaleX="161051" custScaleY="161051">
        <dgm:presLayoutVars>
          <dgm:bulletEnabled val="1"/>
        </dgm:presLayoutVars>
      </dgm:prSet>
      <dgm:spPr/>
    </dgm:pt>
  </dgm:ptLst>
  <dgm:cxnLst>
    <dgm:cxn modelId="{49897505-D6D0-4211-9B17-D3CB0AB4A72D}" type="presOf" srcId="{DA183468-8D91-434C-AC91-7D3180B94B43}" destId="{147A6878-074B-474A-8D36-7D9596AFDDFB}" srcOrd="1" destOrd="0" presId="urn:microsoft.com/office/officeart/2005/8/layout/process5"/>
    <dgm:cxn modelId="{0D2BC113-E639-4648-9D6E-1FBEAEFA8CBC}" type="presOf" srcId="{3F5E3B7F-C703-4FB8-BE45-9156CE60949B}" destId="{F6B02BCD-DAF4-49D8-9013-91CA8FFAC98A}" srcOrd="0" destOrd="0" presId="urn:microsoft.com/office/officeart/2005/8/layout/process5"/>
    <dgm:cxn modelId="{F2669E1F-C14F-493C-87EB-0BDCE98E9394}" type="presOf" srcId="{5FEB219E-1A06-4BB0-A109-202EB802665D}" destId="{CC30F82C-FF38-4215-AA5E-F5D638F861BF}" srcOrd="0" destOrd="0" presId="urn:microsoft.com/office/officeart/2005/8/layout/process5"/>
    <dgm:cxn modelId="{0986EF1F-EA39-49D2-B494-73F3E2B4DCF0}" srcId="{BB4CF9E4-C653-46CC-BA59-9127CA78AFC0}" destId="{521C17A1-11CD-4656-861A-96D0C3DDD8FF}" srcOrd="3" destOrd="0" parTransId="{BF4170CD-D4F9-449E-A3DB-2118F70E0167}" sibTransId="{6D8A9A8A-FE28-4545-8B03-A842DAFCA496}"/>
    <dgm:cxn modelId="{DEA4C739-D887-4CCA-A0FA-20F6F8B629F9}" type="presOf" srcId="{6D8A9A8A-FE28-4545-8B03-A842DAFCA496}" destId="{1DD55953-4A3B-43CB-8BA6-7C8CD3C77ADD}" srcOrd="1" destOrd="0" presId="urn:microsoft.com/office/officeart/2005/8/layout/process5"/>
    <dgm:cxn modelId="{5734E861-415F-447B-B46E-74926ABB8653}" type="presOf" srcId="{062872AA-BEED-4DCC-93CC-C3D5C2AB4F6F}" destId="{5F1CC1F0-26D4-464D-94EF-029C87FB4344}" srcOrd="0" destOrd="0" presId="urn:microsoft.com/office/officeart/2005/8/layout/process5"/>
    <dgm:cxn modelId="{F3894C44-B39F-41A6-9614-2B192FC80C9C}" type="presOf" srcId="{BD48F4B2-87A4-4017-96D6-A1551726B80A}" destId="{6061ED59-2165-4873-B222-9979EEDB7092}" srcOrd="0" destOrd="0" presId="urn:microsoft.com/office/officeart/2005/8/layout/process5"/>
    <dgm:cxn modelId="{516A7766-2328-4D3F-8E40-508D61C051FF}" srcId="{BB4CF9E4-C653-46CC-BA59-9127CA78AFC0}" destId="{44E8DE5B-2B51-40EB-A5C2-17B781504031}" srcOrd="2" destOrd="0" parTransId="{9E120970-5B51-422D-A755-5D5FE5B54458}" sibTransId="{DA183468-8D91-434C-AC91-7D3180B94B43}"/>
    <dgm:cxn modelId="{50DE014B-86B6-4C8D-B987-4376E7889641}" type="presOf" srcId="{521C17A1-11CD-4656-861A-96D0C3DDD8FF}" destId="{DC92B7B0-E9DA-4F4C-90AB-01DF6D8492F0}" srcOrd="0" destOrd="0" presId="urn:microsoft.com/office/officeart/2005/8/layout/process5"/>
    <dgm:cxn modelId="{1ACEC952-B97B-427A-95BA-7AE5A25709DF}" srcId="{BB4CF9E4-C653-46CC-BA59-9127CA78AFC0}" destId="{F8DA8A72-6064-4B20-8BE3-B89519B3F6F9}" srcOrd="1" destOrd="0" parTransId="{ACF36083-985A-4B77-AE60-99B2C223D9D8}" sibTransId="{8750A2A3-E23C-4860-B0BF-E3851B5EC6C0}"/>
    <dgm:cxn modelId="{93BE0779-325F-42DE-A995-03AECA9AF962}" srcId="{BB4CF9E4-C653-46CC-BA59-9127CA78AFC0}" destId="{F179D227-10AD-4669-89C3-5126B2582097}" srcOrd="5" destOrd="0" parTransId="{DF82E8FF-BDE8-4529-8734-ACE1DC35D873}" sibTransId="{6636775A-93F5-4D64-AD8C-C6CC024862EA}"/>
    <dgm:cxn modelId="{26B8337A-52A2-4D6D-9B75-A63D6F9629B9}" type="presOf" srcId="{8750A2A3-E23C-4860-B0BF-E3851B5EC6C0}" destId="{54C85731-D5EC-4DFA-A5C9-BB13E88700A8}" srcOrd="0" destOrd="0" presId="urn:microsoft.com/office/officeart/2005/8/layout/process5"/>
    <dgm:cxn modelId="{54E0BD7A-6D28-464D-B849-04B56191DA9F}" type="presOf" srcId="{C5BFC4FB-0D1D-4C24-A686-A247FE21D51D}" destId="{C05DA36E-F4AC-4CA8-9F89-488AE012C663}" srcOrd="1" destOrd="0" presId="urn:microsoft.com/office/officeart/2005/8/layout/process5"/>
    <dgm:cxn modelId="{0FB9E65A-7C48-41CD-99BD-43F4F76E972B}" type="presOf" srcId="{BB4CF9E4-C653-46CC-BA59-9127CA78AFC0}" destId="{EBF78C41-9950-40BB-9A89-E519681E40E3}" srcOrd="0" destOrd="0" presId="urn:microsoft.com/office/officeart/2005/8/layout/process5"/>
    <dgm:cxn modelId="{D83B3E80-26FB-4F1E-819F-2AE1D82B9C0A}" type="presOf" srcId="{E457A079-0779-4C2E-B239-8D8C95089B94}" destId="{10008764-B0B1-4715-9BDF-440C779E4D68}" srcOrd="0" destOrd="0" presId="urn:microsoft.com/office/officeart/2005/8/layout/process5"/>
    <dgm:cxn modelId="{0C372E81-A265-4EA6-833B-79E9791FBF3A}" srcId="{BB4CF9E4-C653-46CC-BA59-9127CA78AFC0}" destId="{497778D1-B5F0-443A-9BB8-8A5AA529AD62}" srcOrd="0" destOrd="0" parTransId="{6C5F8D96-727D-4C7D-A891-5DCC8CDFFA07}" sibTransId="{3F5E3B7F-C703-4FB8-BE45-9156CE60949B}"/>
    <dgm:cxn modelId="{8A0F0D91-7395-4998-B706-7EA8582FD578}" type="presOf" srcId="{DA183468-8D91-434C-AC91-7D3180B94B43}" destId="{971BF65E-464D-4EFE-A3B2-8AADAB4BE97B}" srcOrd="0" destOrd="0" presId="urn:microsoft.com/office/officeart/2005/8/layout/process5"/>
    <dgm:cxn modelId="{E808709A-6330-4824-BF70-E4DC1EB6E235}" type="presOf" srcId="{BD48F4B2-87A4-4017-96D6-A1551726B80A}" destId="{1C2E418E-7D61-4A00-B400-E3C56EB78DBC}" srcOrd="1" destOrd="0" presId="urn:microsoft.com/office/officeart/2005/8/layout/process5"/>
    <dgm:cxn modelId="{F8F17C9A-C214-44D8-AF3F-E60A42DE2918}" srcId="{BB4CF9E4-C653-46CC-BA59-9127CA78AFC0}" destId="{062872AA-BEED-4DCC-93CC-C3D5C2AB4F6F}" srcOrd="6" destOrd="0" parTransId="{CDFF56C3-D5C3-4329-ACF5-62EA9DB8F66C}" sibTransId="{C5BFC4FB-0D1D-4C24-A686-A247FE21D51D}"/>
    <dgm:cxn modelId="{08D44CA0-2338-4E16-8C97-F384B80249F7}" type="presOf" srcId="{F179D227-10AD-4669-89C3-5126B2582097}" destId="{AA83779A-A027-4121-B8EF-6FCCD459D8D6}" srcOrd="0" destOrd="0" presId="urn:microsoft.com/office/officeart/2005/8/layout/process5"/>
    <dgm:cxn modelId="{7671C3B4-C3EA-4352-AE97-2B5DF539465D}" type="presOf" srcId="{F8DA8A72-6064-4B20-8BE3-B89519B3F6F9}" destId="{7856D7D0-0F38-4556-9594-F30857C7C077}" srcOrd="0" destOrd="0" presId="urn:microsoft.com/office/officeart/2005/8/layout/process5"/>
    <dgm:cxn modelId="{713119B8-14B4-4DE7-A9E6-9AB4B5F87D0A}" type="presOf" srcId="{C5BFC4FB-0D1D-4C24-A686-A247FE21D51D}" destId="{096657AC-5207-4C7F-BD1E-057769953DE3}" srcOrd="0" destOrd="0" presId="urn:microsoft.com/office/officeart/2005/8/layout/process5"/>
    <dgm:cxn modelId="{BDAB76BA-A74A-40E1-ABAA-EA3AEEE7B93B}" type="presOf" srcId="{44E8DE5B-2B51-40EB-A5C2-17B781504031}" destId="{361E5C45-BC3D-4DE6-8BAE-BDFC40B8E157}" srcOrd="0" destOrd="0" presId="urn:microsoft.com/office/officeart/2005/8/layout/process5"/>
    <dgm:cxn modelId="{21407DC5-85FB-4F65-AD2A-C6AD9262B660}" type="presOf" srcId="{6636775A-93F5-4D64-AD8C-C6CC024862EA}" destId="{42A343D9-6F15-4308-80D6-0ED70BE4CE3D}" srcOrd="1" destOrd="0" presId="urn:microsoft.com/office/officeart/2005/8/layout/process5"/>
    <dgm:cxn modelId="{453DDEC9-D84F-414B-9095-64EA69F75104}" type="presOf" srcId="{6636775A-93F5-4D64-AD8C-C6CC024862EA}" destId="{6D239873-C469-4D80-9177-5101FDD5B0A4}" srcOrd="0" destOrd="0" presId="urn:microsoft.com/office/officeart/2005/8/layout/process5"/>
    <dgm:cxn modelId="{25F823D8-39BD-459D-958F-4AD253038AB4}" type="presOf" srcId="{6D8A9A8A-FE28-4545-8B03-A842DAFCA496}" destId="{6A40E943-F5F7-4CBA-A1AE-0C228C73A01B}" srcOrd="0" destOrd="0" presId="urn:microsoft.com/office/officeart/2005/8/layout/process5"/>
    <dgm:cxn modelId="{920981EF-03B0-495F-86E9-5C8552E9322A}" type="presOf" srcId="{3F5E3B7F-C703-4FB8-BE45-9156CE60949B}" destId="{F24C034C-33AA-452D-8A1C-9D388D432140}" srcOrd="1" destOrd="0" presId="urn:microsoft.com/office/officeart/2005/8/layout/process5"/>
    <dgm:cxn modelId="{DA6AE7F2-69A4-4A6C-8D31-F18500EDA868}" srcId="{BB4CF9E4-C653-46CC-BA59-9127CA78AFC0}" destId="{E457A079-0779-4C2E-B239-8D8C95089B94}" srcOrd="7" destOrd="0" parTransId="{CA2F7752-0FDD-4E89-AF97-31CDF2DC475A}" sibTransId="{D1974827-CFF9-45A5-BC56-906016C0675D}"/>
    <dgm:cxn modelId="{827E99FD-C5ED-4E32-A5F8-D77155CDD203}" type="presOf" srcId="{8750A2A3-E23C-4860-B0BF-E3851B5EC6C0}" destId="{D8281BA7-FC04-4E35-B7E3-17F54B08668F}" srcOrd="1" destOrd="0" presId="urn:microsoft.com/office/officeart/2005/8/layout/process5"/>
    <dgm:cxn modelId="{7A2BF4FD-6E70-4D4E-8586-089D2F2A672E}" srcId="{BB4CF9E4-C653-46CC-BA59-9127CA78AFC0}" destId="{5FEB219E-1A06-4BB0-A109-202EB802665D}" srcOrd="4" destOrd="0" parTransId="{3DD56C71-F1ED-4E27-8135-9502BAB08B65}" sibTransId="{BD48F4B2-87A4-4017-96D6-A1551726B80A}"/>
    <dgm:cxn modelId="{E407C8FF-36E9-4125-9F80-CC442D217480}" type="presOf" srcId="{497778D1-B5F0-443A-9BB8-8A5AA529AD62}" destId="{BEDACE1A-069B-4E8C-94D7-3305724A026F}" srcOrd="0" destOrd="0" presId="urn:microsoft.com/office/officeart/2005/8/layout/process5"/>
    <dgm:cxn modelId="{ABCC632E-B387-4465-9F38-2ACF5E6A9165}" type="presParOf" srcId="{EBF78C41-9950-40BB-9A89-E519681E40E3}" destId="{BEDACE1A-069B-4E8C-94D7-3305724A026F}" srcOrd="0" destOrd="0" presId="urn:microsoft.com/office/officeart/2005/8/layout/process5"/>
    <dgm:cxn modelId="{904CEAC2-547F-4F6C-AA77-20DD2B240159}" type="presParOf" srcId="{EBF78C41-9950-40BB-9A89-E519681E40E3}" destId="{F6B02BCD-DAF4-49D8-9013-91CA8FFAC98A}" srcOrd="1" destOrd="0" presId="urn:microsoft.com/office/officeart/2005/8/layout/process5"/>
    <dgm:cxn modelId="{EB066F7B-D8BE-457E-AD1F-D376EA0A913D}" type="presParOf" srcId="{F6B02BCD-DAF4-49D8-9013-91CA8FFAC98A}" destId="{F24C034C-33AA-452D-8A1C-9D388D432140}" srcOrd="0" destOrd="0" presId="urn:microsoft.com/office/officeart/2005/8/layout/process5"/>
    <dgm:cxn modelId="{65E19341-72A5-4EED-B2D6-97919D28CA81}" type="presParOf" srcId="{EBF78C41-9950-40BB-9A89-E519681E40E3}" destId="{7856D7D0-0F38-4556-9594-F30857C7C077}" srcOrd="2" destOrd="0" presId="urn:microsoft.com/office/officeart/2005/8/layout/process5"/>
    <dgm:cxn modelId="{A3DCD003-844B-4BC0-8444-78447658FF70}" type="presParOf" srcId="{EBF78C41-9950-40BB-9A89-E519681E40E3}" destId="{54C85731-D5EC-4DFA-A5C9-BB13E88700A8}" srcOrd="3" destOrd="0" presId="urn:microsoft.com/office/officeart/2005/8/layout/process5"/>
    <dgm:cxn modelId="{72DA049F-E051-4616-86A3-A8914C5A1988}" type="presParOf" srcId="{54C85731-D5EC-4DFA-A5C9-BB13E88700A8}" destId="{D8281BA7-FC04-4E35-B7E3-17F54B08668F}" srcOrd="0" destOrd="0" presId="urn:microsoft.com/office/officeart/2005/8/layout/process5"/>
    <dgm:cxn modelId="{7F25C7BF-D338-4611-AE9F-428DB08BC742}" type="presParOf" srcId="{EBF78C41-9950-40BB-9A89-E519681E40E3}" destId="{361E5C45-BC3D-4DE6-8BAE-BDFC40B8E157}" srcOrd="4" destOrd="0" presId="urn:microsoft.com/office/officeart/2005/8/layout/process5"/>
    <dgm:cxn modelId="{FB582232-9050-410D-AF83-FE359C77927B}" type="presParOf" srcId="{EBF78C41-9950-40BB-9A89-E519681E40E3}" destId="{971BF65E-464D-4EFE-A3B2-8AADAB4BE97B}" srcOrd="5" destOrd="0" presId="urn:microsoft.com/office/officeart/2005/8/layout/process5"/>
    <dgm:cxn modelId="{7F8CC3C5-5A20-4CC8-B0FE-757AAEC875B0}" type="presParOf" srcId="{971BF65E-464D-4EFE-A3B2-8AADAB4BE97B}" destId="{147A6878-074B-474A-8D36-7D9596AFDDFB}" srcOrd="0" destOrd="0" presId="urn:microsoft.com/office/officeart/2005/8/layout/process5"/>
    <dgm:cxn modelId="{81DF2949-07AF-42BE-B893-A24493DFC441}" type="presParOf" srcId="{EBF78C41-9950-40BB-9A89-E519681E40E3}" destId="{DC92B7B0-E9DA-4F4C-90AB-01DF6D8492F0}" srcOrd="6" destOrd="0" presId="urn:microsoft.com/office/officeart/2005/8/layout/process5"/>
    <dgm:cxn modelId="{4201F209-8A98-4D6E-A036-B785760D4D4C}" type="presParOf" srcId="{EBF78C41-9950-40BB-9A89-E519681E40E3}" destId="{6A40E943-F5F7-4CBA-A1AE-0C228C73A01B}" srcOrd="7" destOrd="0" presId="urn:microsoft.com/office/officeart/2005/8/layout/process5"/>
    <dgm:cxn modelId="{1165D1C1-B5B1-43F4-A305-DDD742D83BB5}" type="presParOf" srcId="{6A40E943-F5F7-4CBA-A1AE-0C228C73A01B}" destId="{1DD55953-4A3B-43CB-8BA6-7C8CD3C77ADD}" srcOrd="0" destOrd="0" presId="urn:microsoft.com/office/officeart/2005/8/layout/process5"/>
    <dgm:cxn modelId="{2F515068-5FC3-461B-80B3-69668D392029}" type="presParOf" srcId="{EBF78C41-9950-40BB-9A89-E519681E40E3}" destId="{CC30F82C-FF38-4215-AA5E-F5D638F861BF}" srcOrd="8" destOrd="0" presId="urn:microsoft.com/office/officeart/2005/8/layout/process5"/>
    <dgm:cxn modelId="{0F91B430-3901-450C-A265-CE6465B4BA47}" type="presParOf" srcId="{EBF78C41-9950-40BB-9A89-E519681E40E3}" destId="{6061ED59-2165-4873-B222-9979EEDB7092}" srcOrd="9" destOrd="0" presId="urn:microsoft.com/office/officeart/2005/8/layout/process5"/>
    <dgm:cxn modelId="{52353A91-6251-4FB7-9CCF-CBE4EE3F75B2}" type="presParOf" srcId="{6061ED59-2165-4873-B222-9979EEDB7092}" destId="{1C2E418E-7D61-4A00-B400-E3C56EB78DBC}" srcOrd="0" destOrd="0" presId="urn:microsoft.com/office/officeart/2005/8/layout/process5"/>
    <dgm:cxn modelId="{4999D703-496A-435B-8854-6374F7926F12}" type="presParOf" srcId="{EBF78C41-9950-40BB-9A89-E519681E40E3}" destId="{AA83779A-A027-4121-B8EF-6FCCD459D8D6}" srcOrd="10" destOrd="0" presId="urn:microsoft.com/office/officeart/2005/8/layout/process5"/>
    <dgm:cxn modelId="{67378C7C-7EE1-4974-82E0-739B58C4FDF8}" type="presParOf" srcId="{EBF78C41-9950-40BB-9A89-E519681E40E3}" destId="{6D239873-C469-4D80-9177-5101FDD5B0A4}" srcOrd="11" destOrd="0" presId="urn:microsoft.com/office/officeart/2005/8/layout/process5"/>
    <dgm:cxn modelId="{0B52896D-0A82-4F41-B0FC-1406C1F9236C}" type="presParOf" srcId="{6D239873-C469-4D80-9177-5101FDD5B0A4}" destId="{42A343D9-6F15-4308-80D6-0ED70BE4CE3D}" srcOrd="0" destOrd="0" presId="urn:microsoft.com/office/officeart/2005/8/layout/process5"/>
    <dgm:cxn modelId="{4F7D542E-70EF-4F61-9F6A-3231CC422937}" type="presParOf" srcId="{EBF78C41-9950-40BB-9A89-E519681E40E3}" destId="{5F1CC1F0-26D4-464D-94EF-029C87FB4344}" srcOrd="12" destOrd="0" presId="urn:microsoft.com/office/officeart/2005/8/layout/process5"/>
    <dgm:cxn modelId="{6F2C1FDF-BBAB-4059-9576-A277316E8ACC}" type="presParOf" srcId="{EBF78C41-9950-40BB-9A89-E519681E40E3}" destId="{096657AC-5207-4C7F-BD1E-057769953DE3}" srcOrd="13" destOrd="0" presId="urn:microsoft.com/office/officeart/2005/8/layout/process5"/>
    <dgm:cxn modelId="{37C5F8D1-4EB3-41F0-835C-C1CAF28B4535}" type="presParOf" srcId="{096657AC-5207-4C7F-BD1E-057769953DE3}" destId="{C05DA36E-F4AC-4CA8-9F89-488AE012C663}" srcOrd="0" destOrd="0" presId="urn:microsoft.com/office/officeart/2005/8/layout/process5"/>
    <dgm:cxn modelId="{5BAD92D4-E4DC-4F8E-A5B0-8500EE15D4DA}" type="presParOf" srcId="{EBF78C41-9950-40BB-9A89-E519681E40E3}" destId="{10008764-B0B1-4715-9BDF-440C779E4D68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ACE1A-069B-4E8C-94D7-3305724A026F}">
      <dsp:nvSpPr>
        <dsp:cNvPr id="0" name=""/>
        <dsp:cNvSpPr/>
      </dsp:nvSpPr>
      <dsp:spPr>
        <a:xfrm>
          <a:off x="653380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meets with City Teammates to review application requirements</a:t>
          </a:r>
        </a:p>
      </dsp:txBody>
      <dsp:txXfrm>
        <a:off x="691734" y="42322"/>
        <a:ext cx="2105796" cy="1232794"/>
      </dsp:txXfrm>
    </dsp:sp>
    <dsp:sp modelId="{F6B02BCD-DAF4-49D8-9013-91CA8FFAC98A}">
      <dsp:nvSpPr>
        <dsp:cNvPr id="0" name=""/>
        <dsp:cNvSpPr/>
      </dsp:nvSpPr>
      <dsp:spPr>
        <a:xfrm>
          <a:off x="2980069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rgbClr val="A5BAC9"/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575393"/>
        <a:ext cx="166204" cy="166651"/>
      </dsp:txXfrm>
    </dsp:sp>
    <dsp:sp modelId="{7856D7D0-0F38-4556-9594-F30857C7C077}">
      <dsp:nvSpPr>
        <dsp:cNvPr id="0" name=""/>
        <dsp:cNvSpPr/>
      </dsp:nvSpPr>
      <dsp:spPr>
        <a:xfrm>
          <a:off x="3377949" y="3968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Applicant-hosted Neighborhood Information Meeting</a:t>
          </a:r>
        </a:p>
      </dsp:txBody>
      <dsp:txXfrm>
        <a:off x="3416303" y="42322"/>
        <a:ext cx="2105796" cy="1232794"/>
      </dsp:txXfrm>
    </dsp:sp>
    <dsp:sp modelId="{54C85731-D5EC-4DFA-A5C9-BB13E88700A8}">
      <dsp:nvSpPr>
        <dsp:cNvPr id="0" name=""/>
        <dsp:cNvSpPr/>
      </dsp:nvSpPr>
      <dsp:spPr>
        <a:xfrm>
          <a:off x="5704638" y="519842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5704638" y="575393"/>
        <a:ext cx="166204" cy="166651"/>
      </dsp:txXfrm>
    </dsp:sp>
    <dsp:sp modelId="{361E5C45-BC3D-4DE6-8BAE-BDFC40B8E157}">
      <dsp:nvSpPr>
        <dsp:cNvPr id="0" name=""/>
        <dsp:cNvSpPr/>
      </dsp:nvSpPr>
      <dsp:spPr>
        <a:xfrm>
          <a:off x="6102519" y="3968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submits Development Application within 60 days of Neighborhood Information Meeting</a:t>
          </a:r>
        </a:p>
      </dsp:txBody>
      <dsp:txXfrm>
        <a:off x="6140873" y="42322"/>
        <a:ext cx="2105796" cy="1232794"/>
      </dsp:txXfrm>
    </dsp:sp>
    <dsp:sp modelId="{971BF65E-464D-4EFE-A3B2-8AADAB4BE97B}">
      <dsp:nvSpPr>
        <dsp:cNvPr id="0" name=""/>
        <dsp:cNvSpPr/>
      </dsp:nvSpPr>
      <dsp:spPr>
        <a:xfrm rot="5400000">
          <a:off x="7075054" y="1437495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-5400000">
        <a:off x="7110446" y="1457654"/>
        <a:ext cx="166651" cy="166204"/>
      </dsp:txXfrm>
    </dsp:sp>
    <dsp:sp modelId="{DC92B7B0-E9DA-4F4C-90AB-01DF6D8492F0}">
      <dsp:nvSpPr>
        <dsp:cNvPr id="0" name=""/>
        <dsp:cNvSpPr/>
      </dsp:nvSpPr>
      <dsp:spPr>
        <a:xfrm>
          <a:off x="6102519" y="1855535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Full Application Review by City, County, &amp; State departments within 14 days of receiving application</a:t>
          </a:r>
        </a:p>
      </dsp:txBody>
      <dsp:txXfrm>
        <a:off x="6140873" y="1893889"/>
        <a:ext cx="2105796" cy="1232794"/>
      </dsp:txXfrm>
    </dsp:sp>
    <dsp:sp modelId="{6A40E943-F5F7-4CBA-A1AE-0C228C73A01B}">
      <dsp:nvSpPr>
        <dsp:cNvPr id="0" name=""/>
        <dsp:cNvSpPr/>
      </dsp:nvSpPr>
      <dsp:spPr>
        <a:xfrm rot="10800000">
          <a:off x="572090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5792130" y="2426961"/>
        <a:ext cx="166204" cy="166651"/>
      </dsp:txXfrm>
    </dsp:sp>
    <dsp:sp modelId="{CC30F82C-FF38-4215-AA5E-F5D638F861BF}">
      <dsp:nvSpPr>
        <dsp:cNvPr id="0" name=""/>
        <dsp:cNvSpPr/>
      </dsp:nvSpPr>
      <dsp:spPr>
        <a:xfrm>
          <a:off x="3377949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the Planning &amp; Zoning Commission Meeting, where a recommendation will be made to City Council</a:t>
          </a:r>
        </a:p>
      </dsp:txBody>
      <dsp:txXfrm>
        <a:off x="3416303" y="1893889"/>
        <a:ext cx="2105796" cy="1232794"/>
      </dsp:txXfrm>
    </dsp:sp>
    <dsp:sp modelId="{6061ED59-2165-4873-B222-9979EEDB7092}">
      <dsp:nvSpPr>
        <dsp:cNvPr id="0" name=""/>
        <dsp:cNvSpPr/>
      </dsp:nvSpPr>
      <dsp:spPr>
        <a:xfrm rot="10800000">
          <a:off x="2996330" y="2371410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 rot="10800000">
        <a:off x="3067560" y="2426961"/>
        <a:ext cx="166204" cy="166651"/>
      </dsp:txXfrm>
    </dsp:sp>
    <dsp:sp modelId="{AA83779A-A027-4121-B8EF-6FCCD459D8D6}">
      <dsp:nvSpPr>
        <dsp:cNvPr id="0" name=""/>
        <dsp:cNvSpPr/>
      </dsp:nvSpPr>
      <dsp:spPr>
        <a:xfrm>
          <a:off x="653380" y="1855535"/>
          <a:ext cx="2182504" cy="1309502"/>
        </a:xfrm>
        <a:prstGeom prst="roundRect">
          <a:avLst>
            <a:gd name="adj" fmla="val 10000"/>
          </a:avLst>
        </a:prstGeom>
        <a:solidFill>
          <a:srgbClr val="EFD580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GET INVOLVED: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Attend the City Council Public Hearing, where a decision will be made on the application</a:t>
          </a:r>
        </a:p>
      </dsp:txBody>
      <dsp:txXfrm>
        <a:off x="691734" y="1893889"/>
        <a:ext cx="2105796" cy="1232794"/>
      </dsp:txXfrm>
    </dsp:sp>
    <dsp:sp modelId="{6D239873-C469-4D80-9177-5101FDD5B0A4}">
      <dsp:nvSpPr>
        <dsp:cNvPr id="0" name=""/>
        <dsp:cNvSpPr/>
      </dsp:nvSpPr>
      <dsp:spPr>
        <a:xfrm rot="5400000">
          <a:off x="1625915" y="3289063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 rot="-5400000">
        <a:off x="1661307" y="3309222"/>
        <a:ext cx="166651" cy="166204"/>
      </dsp:txXfrm>
    </dsp:sp>
    <dsp:sp modelId="{5F1CC1F0-26D4-464D-94EF-029C87FB4344}">
      <dsp:nvSpPr>
        <dsp:cNvPr id="0" name=""/>
        <dsp:cNvSpPr/>
      </dsp:nvSpPr>
      <dsp:spPr>
        <a:xfrm>
          <a:off x="653380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completes other required applications &amp; sign-offs (i.e. Grading Permit, Building Permit, etc.)</a:t>
          </a:r>
        </a:p>
      </dsp:txBody>
      <dsp:txXfrm>
        <a:off x="691734" y="3745457"/>
        <a:ext cx="2105796" cy="1232794"/>
      </dsp:txXfrm>
    </dsp:sp>
    <dsp:sp modelId="{096657AC-5207-4C7F-BD1E-057769953DE3}">
      <dsp:nvSpPr>
        <dsp:cNvPr id="0" name=""/>
        <dsp:cNvSpPr/>
      </dsp:nvSpPr>
      <dsp:spPr>
        <a:xfrm>
          <a:off x="2980069" y="4222977"/>
          <a:ext cx="237434" cy="2777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>
          <a:solidFill>
            <a:srgbClr val="00586F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980069" y="4278528"/>
        <a:ext cx="166204" cy="166651"/>
      </dsp:txXfrm>
    </dsp:sp>
    <dsp:sp modelId="{10008764-B0B1-4715-9BDF-440C779E4D68}">
      <dsp:nvSpPr>
        <dsp:cNvPr id="0" name=""/>
        <dsp:cNvSpPr/>
      </dsp:nvSpPr>
      <dsp:spPr>
        <a:xfrm>
          <a:off x="3377949" y="3707103"/>
          <a:ext cx="2182504" cy="1309502"/>
        </a:xfrm>
        <a:prstGeom prst="roundRect">
          <a:avLst>
            <a:gd name="adj" fmla="val 10000"/>
          </a:avLst>
        </a:prstGeom>
        <a:solidFill>
          <a:srgbClr val="A5BAC9"/>
        </a:solidFill>
        <a:ln w="19050" cap="flat" cmpd="sng" algn="ctr">
          <a:solidFill>
            <a:srgbClr val="00586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Applicant proceeds with Project</a:t>
          </a:r>
        </a:p>
      </dsp:txBody>
      <dsp:txXfrm>
        <a:off x="3416303" y="3745457"/>
        <a:ext cx="2105796" cy="1232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2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3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4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7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9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DFE8-6AAF-42D1-AD32-5464C6D9605A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8A0F-D1D2-45A2-B2A6-213DDB1E1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ommunitydevelopment@rochesterm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Presentation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Applicant Name/Business Name</a:t>
            </a:r>
          </a:p>
          <a:p>
            <a:r>
              <a:rPr lang="en-US" dirty="0"/>
              <a:t>Date of Meeting</a:t>
            </a:r>
          </a:p>
          <a:p>
            <a:endParaRPr lang="en-US" dirty="0"/>
          </a:p>
        </p:txBody>
      </p:sp>
      <p:sp>
        <p:nvSpPr>
          <p:cNvPr id="5" name="Rectangle 4" descr="Use this PowerPoint as an example of what should be included in a Neighborhood Information Meeting (NIM) presentation for Conditional Use Permits (CUPs)."/>
          <p:cNvSpPr/>
          <p:nvPr/>
        </p:nvSpPr>
        <p:spPr>
          <a:xfrm>
            <a:off x="319314" y="4963886"/>
            <a:ext cx="11538857" cy="11257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51544" y="5138058"/>
            <a:ext cx="11175999" cy="818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NOTE: Use this PowerPoint as an example of what should be included in a Neighborhood Information Meeting (NIM) presentation for Conditional Use Permits (CUPs).</a:t>
            </a:r>
          </a:p>
        </p:txBody>
      </p:sp>
    </p:spTree>
    <p:extLst>
      <p:ext uri="{BB962C8B-B14F-4D97-AF65-F5344CB8AC3E}">
        <p14:creationId xmlns:p14="http://schemas.microsoft.com/office/powerpoint/2010/main" val="210222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3240"/>
            <a:ext cx="12192000" cy="1325563"/>
          </a:xfrm>
        </p:spPr>
        <p:txBody>
          <a:bodyPr/>
          <a:lstStyle/>
          <a:p>
            <a:pPr algn="ctr"/>
            <a:r>
              <a:rPr lang="en-US" b="1" dirty="0"/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436261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Still have 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the City of Rochester’s Community Development Department with any questions about this application type via email </a:t>
            </a:r>
            <a:r>
              <a:rPr lang="en-US" dirty="0">
                <a:hlinkClick r:id="rId2"/>
              </a:rPr>
              <a:t>communitydevelopment@rochestermn.gov</a:t>
            </a:r>
            <a:r>
              <a:rPr lang="en-US" dirty="0"/>
              <a:t>  or phone (507-328-2600).</a:t>
            </a:r>
          </a:p>
        </p:txBody>
      </p:sp>
    </p:spTree>
    <p:extLst>
      <p:ext uri="{BB962C8B-B14F-4D97-AF65-F5344CB8AC3E}">
        <p14:creationId xmlns:p14="http://schemas.microsoft.com/office/powerpoint/2010/main" val="253030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US" sz="2600" dirty="0"/>
              <a:t>Introductions</a:t>
            </a:r>
          </a:p>
          <a:p>
            <a:pPr fontAlgn="ctr"/>
            <a:r>
              <a:rPr lang="en-US" sz="2600" dirty="0"/>
              <a:t>About our Project</a:t>
            </a:r>
          </a:p>
          <a:p>
            <a:pPr fontAlgn="ctr"/>
            <a:r>
              <a:rPr lang="en-US" sz="2600" dirty="0"/>
              <a:t>The Application Process</a:t>
            </a:r>
          </a:p>
          <a:p>
            <a:pPr fontAlgn="ctr"/>
            <a:r>
              <a:rPr lang="en-US" sz="2600" dirty="0"/>
              <a:t>Exhibits:</a:t>
            </a:r>
          </a:p>
          <a:p>
            <a:pPr lvl="1" fontAlgn="ctr"/>
            <a:r>
              <a:rPr lang="en-US" sz="2600" dirty="0"/>
              <a:t>Site Plan</a:t>
            </a:r>
          </a:p>
          <a:p>
            <a:pPr lvl="1" fontAlgn="ctr"/>
            <a:r>
              <a:rPr lang="en-US" sz="2600" dirty="0"/>
              <a:t>Landscape Plan</a:t>
            </a:r>
          </a:p>
          <a:p>
            <a:pPr lvl="1" fontAlgn="ctr"/>
            <a:r>
              <a:rPr lang="en-US" sz="2600" dirty="0"/>
              <a:t>Building Elevation </a:t>
            </a:r>
          </a:p>
          <a:p>
            <a:pPr fontAlgn="ctr"/>
            <a:r>
              <a:rPr lang="en-US" sz="2600" dirty="0"/>
              <a:t>Traffic Impacts</a:t>
            </a:r>
          </a:p>
          <a:p>
            <a:pPr fontAlgn="ctr"/>
            <a:r>
              <a:rPr lang="en-US" sz="2600" dirty="0"/>
              <a:t>Q&amp;A</a:t>
            </a:r>
          </a:p>
          <a:p>
            <a:pPr lvl="1" fontAlgn="ctr"/>
            <a:endParaRPr lang="en-US" sz="2600" dirty="0"/>
          </a:p>
          <a:p>
            <a:pPr fontAlgn="ct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76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Introduce yourself and/or your team.</a:t>
            </a:r>
          </a:p>
        </p:txBody>
      </p:sp>
    </p:spTree>
    <p:extLst>
      <p:ext uri="{BB962C8B-B14F-4D97-AF65-F5344CB8AC3E}">
        <p14:creationId xmlns:p14="http://schemas.microsoft.com/office/powerpoint/2010/main" val="167197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ctr">
              <a:buNone/>
            </a:pPr>
            <a:r>
              <a:rPr lang="en-US" dirty="0"/>
              <a:t>Brief description.</a:t>
            </a:r>
          </a:p>
        </p:txBody>
      </p:sp>
    </p:spTree>
    <p:extLst>
      <p:ext uri="{BB962C8B-B14F-4D97-AF65-F5344CB8AC3E}">
        <p14:creationId xmlns:p14="http://schemas.microsoft.com/office/powerpoint/2010/main" val="42447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Application Process</a:t>
            </a:r>
          </a:p>
        </p:txBody>
      </p:sp>
      <p:graphicFrame>
        <p:nvGraphicFramePr>
          <p:cNvPr id="6" name="Diagram 5" descr="The application process flow chart."/>
          <p:cNvGraphicFramePr/>
          <p:nvPr>
            <p:extLst>
              <p:ext uri="{D42A27DB-BD31-4B8C-83A1-F6EECF244321}">
                <p14:modId xmlns:p14="http://schemas.microsoft.com/office/powerpoint/2010/main" val="1938579321"/>
              </p:ext>
            </p:extLst>
          </p:nvPr>
        </p:nvGraphicFramePr>
        <p:xfrm>
          <a:off x="1626798" y="1539473"/>
          <a:ext cx="8938404" cy="502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9608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Site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height, setbacks, Floor Area Ratio (FAR), and parking).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2887619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Landscape Plan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base plantings, buffer yards, and street trees).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322500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71212"/>
          </a:xfrm>
        </p:spPr>
        <p:txBody>
          <a:bodyPr/>
          <a:lstStyle/>
          <a:p>
            <a:r>
              <a:rPr lang="en-US" b="1" dirty="0"/>
              <a:t>Building Elevation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558637"/>
            <a:ext cx="3932237" cy="4310351"/>
          </a:xfrm>
        </p:spPr>
        <p:txBody>
          <a:bodyPr/>
          <a:lstStyle/>
          <a:p>
            <a:r>
              <a:rPr lang="en-US" dirty="0"/>
              <a:t>Description (including length and required design elements).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"/>
            <a:ext cx="7008812" cy="6858000"/>
          </a:xfrm>
          <a:pattFill prst="pct5">
            <a:fgClr>
              <a:srgbClr val="A5BAC9"/>
            </a:fgClr>
            <a:bgClr>
              <a:schemeClr val="bg1"/>
            </a:bgClr>
          </a:pattFill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948927" y="1558637"/>
            <a:ext cx="54773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/>
              <a:t>Add Exhibit/Pictures</a:t>
            </a:r>
          </a:p>
        </p:txBody>
      </p:sp>
    </p:spTree>
    <p:extLst>
      <p:ext uri="{BB962C8B-B14F-4D97-AF65-F5344CB8AC3E}">
        <p14:creationId xmlns:p14="http://schemas.microsoft.com/office/powerpoint/2010/main" val="94647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Traffic Impacts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Details on Preliminary Trip Generation Analysis/how much additional traffic could be generated.</a:t>
            </a:r>
          </a:p>
        </p:txBody>
      </p:sp>
    </p:spTree>
    <p:extLst>
      <p:ext uri="{BB962C8B-B14F-4D97-AF65-F5344CB8AC3E}">
        <p14:creationId xmlns:p14="http://schemas.microsoft.com/office/powerpoint/2010/main" val="2931801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893f8f77-6667-4781-8604-dd02633b93e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A9C3BD13DEDA4B821E9A5E066E8856" ma:contentTypeVersion="15" ma:contentTypeDescription="Create a new document." ma:contentTypeScope="" ma:versionID="5d9c16613e65d2edf93be758f905869e">
  <xsd:schema xmlns:xsd="http://www.w3.org/2001/XMLSchema" xmlns:xs="http://www.w3.org/2001/XMLSchema" xmlns:p="http://schemas.microsoft.com/office/2006/metadata/properties" xmlns:ns1="http://schemas.microsoft.com/sharepoint/v3" xmlns:ns3="14747498-61e2-404a-8fdd-aa9d2850c18e" xmlns:ns4="893f8f77-6667-4781-8604-dd02633b93e5" targetNamespace="http://schemas.microsoft.com/office/2006/metadata/properties" ma:root="true" ma:fieldsID="897df6048460e5b0c6c4bb26c477864c" ns1:_="" ns3:_="" ns4:_="">
    <xsd:import namespace="http://schemas.microsoft.com/sharepoint/v3"/>
    <xsd:import namespace="14747498-61e2-404a-8fdd-aa9d2850c18e"/>
    <xsd:import namespace="893f8f77-6667-4781-8604-dd02633b93e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Location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47498-61e2-404a-8fdd-aa9d2850c18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f8f77-6667-4781-8604-dd02633b93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F86A82-E8B4-4DB1-88A0-C859D44EF83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93f8f77-6667-4781-8604-dd02633b93e5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14747498-61e2-404a-8fdd-aa9d2850c18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E51457-06B7-477C-A29E-412A4F5DC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747498-61e2-404a-8fdd-aa9d2850c18e"/>
    <ds:schemaRef ds:uri="893f8f77-6667-4781-8604-dd02633b93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932F30-D788-46F0-ADAA-EBE78E54DB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293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Presentation Name</vt:lpstr>
      <vt:lpstr>Overview</vt:lpstr>
      <vt:lpstr>Introduction</vt:lpstr>
      <vt:lpstr>About our Project</vt:lpstr>
      <vt:lpstr>The Application Process</vt:lpstr>
      <vt:lpstr>Site Plan</vt:lpstr>
      <vt:lpstr>Landscape Plan</vt:lpstr>
      <vt:lpstr>Building Elevation</vt:lpstr>
      <vt:lpstr>Traffic Impacts</vt:lpstr>
      <vt:lpstr>Q&amp;A</vt:lpstr>
      <vt:lpstr>Still have Questions?</vt:lpstr>
    </vt:vector>
  </TitlesOfParts>
  <Company>City of Rochester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Information Meeting</dc:title>
  <dc:creator>Schuler, Jessica</dc:creator>
  <cp:lastModifiedBy>Janelle McGee</cp:lastModifiedBy>
  <cp:revision>15</cp:revision>
  <dcterms:created xsi:type="dcterms:W3CDTF">2022-11-30T16:54:25Z</dcterms:created>
  <dcterms:modified xsi:type="dcterms:W3CDTF">2026-03-10T15:35:21Z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0x0101001BA9C3BD13DEDA4B821E9A5E066E8856</vt:lpwstr>
  </property>
</Properties>
</file>