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69" r:id="rId12"/>
    <p:sldId id="266" r:id="rId13"/>
    <p:sldId id="275" r:id="rId14"/>
    <p:sldId id="267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580"/>
    <a:srgbClr val="00586F"/>
    <a:srgbClr val="A5BA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3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meets with City Teammates to review application requirements</a:t>
          </a: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D559F48-3B31-4B8E-98CD-339B3DACA398}">
      <dgm:prSet phldrT="[Text]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GET INVOLVED: </a:t>
          </a:r>
        </a:p>
        <a:p>
          <a:r>
            <a:rPr lang="en-US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68CC2025-9B85-481E-85F9-B1BD7625B48A}" type="parTrans" cxnId="{02399EC2-DA00-4E7A-AC0D-C62CB28555BD}">
      <dgm:prSet/>
      <dgm:spPr/>
      <dgm:t>
        <a:bodyPr/>
        <a:lstStyle/>
        <a:p>
          <a:endParaRPr lang="en-US"/>
        </a:p>
      </dgm:t>
    </dgm:pt>
    <dgm:pt modelId="{575C60DB-2665-4005-8E2B-32A3EA461757}" type="sibTrans" cxnId="{02399EC2-DA00-4E7A-AC0D-C62CB28555BD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3D5B5F05-2FA9-406F-BB03-6A9F63FEC2AC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gm:t>
    </dgm:pt>
    <dgm:pt modelId="{AA01AF63-E0A3-4917-A519-E0F4A0AB007B}" type="parTrans" cxnId="{3B474FCD-036F-4A90-9EF5-63ED389C8297}">
      <dgm:prSet/>
      <dgm:spPr/>
      <dgm:t>
        <a:bodyPr/>
        <a:lstStyle/>
        <a:p>
          <a:endParaRPr lang="en-US"/>
        </a:p>
      </dgm:t>
    </dgm:pt>
    <dgm:pt modelId="{776AC4B9-7DF7-4B82-BDE1-614CEE81C737}" type="sibTrans" cxnId="{3B474FCD-036F-4A90-9EF5-63ED389C8297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EE9D72C8-BD7E-45E2-8A7E-F4210876186E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8DD7ADE7-90E2-4A15-ADFF-9D094015203E}" type="parTrans" cxnId="{79A2AAB3-0D5B-4B47-BA1D-8A405A8F37CB}">
      <dgm:prSet/>
      <dgm:spPr/>
      <dgm:t>
        <a:bodyPr/>
        <a:lstStyle/>
        <a:p>
          <a:endParaRPr lang="en-US"/>
        </a:p>
      </dgm:t>
    </dgm:pt>
    <dgm:pt modelId="{1020259A-C56F-4D06-A2F3-396F633864F6}" type="sibTrans" cxnId="{79A2AAB3-0D5B-4B47-BA1D-8A405A8F37CB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05078D60-E7B9-439B-8A17-D6F788A1095F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>
              <a:solidFill>
                <a:schemeClr val="tx1"/>
              </a:solidFill>
            </a:rPr>
            <a:t>If application meets all requirements, application is approved</a:t>
          </a:r>
        </a:p>
      </dgm:t>
    </dgm:pt>
    <dgm:pt modelId="{39726D37-D642-4114-A426-1173E66F7F58}" type="parTrans" cxnId="{E79993E2-93B5-48BA-ADBF-9D7A66751B72}">
      <dgm:prSet/>
      <dgm:spPr/>
      <dgm:t>
        <a:bodyPr/>
        <a:lstStyle/>
        <a:p>
          <a:endParaRPr lang="en-US"/>
        </a:p>
      </dgm:t>
    </dgm:pt>
    <dgm:pt modelId="{A80CED52-5D7D-43DD-8A17-4AAAE2D9DCD8}" type="sibTrans" cxnId="{E79993E2-93B5-48BA-ADBF-9D7A66751B72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D17640EE-377E-4DB7-AD8A-D8D5E6C93BCC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completes other required applications &amp; sign-offs (i.e. Major Land Subdivision Permit, SDP, Building Permits, etc.)</a:t>
          </a:r>
        </a:p>
      </dgm:t>
    </dgm:pt>
    <dgm:pt modelId="{2BEA5832-2CA1-4991-80B3-88605FD1038E}" type="parTrans" cxnId="{869BE9D9-951F-47EB-BA33-0F67A7CE984C}">
      <dgm:prSet/>
      <dgm:spPr/>
      <dgm:t>
        <a:bodyPr/>
        <a:lstStyle/>
        <a:p>
          <a:endParaRPr lang="en-US"/>
        </a:p>
      </dgm:t>
    </dgm:pt>
    <dgm:pt modelId="{DF925DF8-71A4-47D4-BBCD-DA46C15DFED0}" type="sibTrans" cxnId="{869BE9D9-951F-47EB-BA33-0F67A7CE984C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2A5C8112-4DA2-4CAF-98DC-7980310B4ED8}">
      <dgm:prSet phldrT="[Text]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Applicant proceeds with Project</a:t>
          </a:r>
        </a:p>
      </dgm:t>
    </dgm:pt>
    <dgm:pt modelId="{4ABB6F57-F590-4FA6-A4FC-4FA665F669EC}" type="parTrans" cxnId="{672D8222-F333-4164-B754-8937ACA763CD}">
      <dgm:prSet/>
      <dgm:spPr/>
      <dgm:t>
        <a:bodyPr/>
        <a:lstStyle/>
        <a:p>
          <a:endParaRPr lang="en-US"/>
        </a:p>
      </dgm:t>
    </dgm:pt>
    <dgm:pt modelId="{7E2F2017-7291-48C7-BCDF-C5751C748AEE}" type="sibTrans" cxnId="{672D8222-F333-4164-B754-8937ACA763CD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7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6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6"/>
      <dgm:spPr/>
    </dgm:pt>
    <dgm:pt modelId="{899CFE30-DD59-41F4-BA6E-BC924757A087}" type="pres">
      <dgm:prSet presAssocID="{FD559F48-3B31-4B8E-98CD-339B3DACA398}" presName="node" presStyleLbl="node1" presStyleIdx="1" presStyleCnt="7" custScaleX="161051" custScaleY="161051">
        <dgm:presLayoutVars>
          <dgm:bulletEnabled val="1"/>
        </dgm:presLayoutVars>
      </dgm:prSet>
      <dgm:spPr/>
    </dgm:pt>
    <dgm:pt modelId="{C98BC7FB-6072-4741-91D3-0A96B41DA62A}" type="pres">
      <dgm:prSet presAssocID="{575C60DB-2665-4005-8E2B-32A3EA461757}" presName="sibTrans" presStyleLbl="sibTrans2D1" presStyleIdx="1" presStyleCnt="6" custScaleX="82645" custScaleY="82645"/>
      <dgm:spPr/>
    </dgm:pt>
    <dgm:pt modelId="{772F120E-93E7-4870-8767-A67C0A4B23C1}" type="pres">
      <dgm:prSet presAssocID="{575C60DB-2665-4005-8E2B-32A3EA461757}" presName="connectorText" presStyleLbl="sibTrans2D1" presStyleIdx="1" presStyleCnt="6"/>
      <dgm:spPr/>
    </dgm:pt>
    <dgm:pt modelId="{A3950294-F68C-4110-8851-59C8C8DACFF6}" type="pres">
      <dgm:prSet presAssocID="{3D5B5F05-2FA9-406F-BB03-6A9F63FEC2AC}" presName="node" presStyleLbl="node1" presStyleIdx="2" presStyleCnt="7" custScaleX="161051" custScaleY="161051">
        <dgm:presLayoutVars>
          <dgm:bulletEnabled val="1"/>
        </dgm:presLayoutVars>
      </dgm:prSet>
      <dgm:spPr/>
    </dgm:pt>
    <dgm:pt modelId="{BC7FD867-504E-42CD-B741-52579B13EDDB}" type="pres">
      <dgm:prSet presAssocID="{776AC4B9-7DF7-4B82-BDE1-614CEE81C737}" presName="sibTrans" presStyleLbl="sibTrans2D1" presStyleIdx="2" presStyleCnt="6" custScaleX="82645" custScaleY="82645"/>
      <dgm:spPr/>
    </dgm:pt>
    <dgm:pt modelId="{2F078FA9-F3D4-4277-B87F-93FAB9B21518}" type="pres">
      <dgm:prSet presAssocID="{776AC4B9-7DF7-4B82-BDE1-614CEE81C737}" presName="connectorText" presStyleLbl="sibTrans2D1" presStyleIdx="2" presStyleCnt="6"/>
      <dgm:spPr/>
    </dgm:pt>
    <dgm:pt modelId="{C1BF5012-7310-448C-8BC0-4E032D467B80}" type="pres">
      <dgm:prSet presAssocID="{EE9D72C8-BD7E-45E2-8A7E-F4210876186E}" presName="node" presStyleLbl="node1" presStyleIdx="3" presStyleCnt="7" custScaleX="161051" custScaleY="161051">
        <dgm:presLayoutVars>
          <dgm:bulletEnabled val="1"/>
        </dgm:presLayoutVars>
      </dgm:prSet>
      <dgm:spPr/>
    </dgm:pt>
    <dgm:pt modelId="{4081971E-7B04-4FB1-9303-C79F64F08058}" type="pres">
      <dgm:prSet presAssocID="{1020259A-C56F-4D06-A2F3-396F633864F6}" presName="sibTrans" presStyleLbl="sibTrans2D1" presStyleIdx="3" presStyleCnt="6" custScaleX="82645" custScaleY="82645"/>
      <dgm:spPr/>
    </dgm:pt>
    <dgm:pt modelId="{59A92373-BF5B-4361-A03A-37A97F774BE0}" type="pres">
      <dgm:prSet presAssocID="{1020259A-C56F-4D06-A2F3-396F633864F6}" presName="connectorText" presStyleLbl="sibTrans2D1" presStyleIdx="3" presStyleCnt="6"/>
      <dgm:spPr/>
    </dgm:pt>
    <dgm:pt modelId="{1AACC791-6226-4EF6-AC65-DE870A60AEA6}" type="pres">
      <dgm:prSet presAssocID="{05078D60-E7B9-439B-8A17-D6F788A1095F}" presName="node" presStyleLbl="node1" presStyleIdx="4" presStyleCnt="7" custScaleX="161051" custScaleY="161051">
        <dgm:presLayoutVars>
          <dgm:bulletEnabled val="1"/>
        </dgm:presLayoutVars>
      </dgm:prSet>
      <dgm:spPr/>
    </dgm:pt>
    <dgm:pt modelId="{F293414F-19BA-44B6-8A44-8572CC73B946}" type="pres">
      <dgm:prSet presAssocID="{A80CED52-5D7D-43DD-8A17-4AAAE2D9DCD8}" presName="sibTrans" presStyleLbl="sibTrans2D1" presStyleIdx="4" presStyleCnt="6" custScaleX="82645" custScaleY="82645"/>
      <dgm:spPr/>
    </dgm:pt>
    <dgm:pt modelId="{309E7CEF-F6B6-44A6-A27D-E7BE5C9B1CFF}" type="pres">
      <dgm:prSet presAssocID="{A80CED52-5D7D-43DD-8A17-4AAAE2D9DCD8}" presName="connectorText" presStyleLbl="sibTrans2D1" presStyleIdx="4" presStyleCnt="6"/>
      <dgm:spPr/>
    </dgm:pt>
    <dgm:pt modelId="{40ABB833-2D9F-417B-8C47-B4842AB44497}" type="pres">
      <dgm:prSet presAssocID="{D17640EE-377E-4DB7-AD8A-D8D5E6C93BCC}" presName="node" presStyleLbl="node1" presStyleIdx="5" presStyleCnt="7" custScaleX="161051" custScaleY="161051">
        <dgm:presLayoutVars>
          <dgm:bulletEnabled val="1"/>
        </dgm:presLayoutVars>
      </dgm:prSet>
      <dgm:spPr/>
    </dgm:pt>
    <dgm:pt modelId="{34803C8B-978B-46A9-B280-58CCC35254F9}" type="pres">
      <dgm:prSet presAssocID="{DF925DF8-71A4-47D4-BBCD-DA46C15DFED0}" presName="sibTrans" presStyleLbl="sibTrans2D1" presStyleIdx="5" presStyleCnt="6" custScaleX="82645" custScaleY="82645"/>
      <dgm:spPr/>
    </dgm:pt>
    <dgm:pt modelId="{C5D14B52-A85B-4D02-855F-5245E814CFD6}" type="pres">
      <dgm:prSet presAssocID="{DF925DF8-71A4-47D4-BBCD-DA46C15DFED0}" presName="connectorText" presStyleLbl="sibTrans2D1" presStyleIdx="5" presStyleCnt="6"/>
      <dgm:spPr/>
    </dgm:pt>
    <dgm:pt modelId="{699D7E71-8529-4EE3-BFAB-E4BB6E9B52F5}" type="pres">
      <dgm:prSet presAssocID="{2A5C8112-4DA2-4CAF-98DC-7980310B4ED8}" presName="node" presStyleLbl="node1" presStyleIdx="6" presStyleCnt="7" custScaleX="161051" custScaleY="161051">
        <dgm:presLayoutVars>
          <dgm:bulletEnabled val="1"/>
        </dgm:presLayoutVars>
      </dgm:prSet>
      <dgm:spPr/>
    </dgm:pt>
  </dgm:ptLst>
  <dgm:cxnLst>
    <dgm:cxn modelId="{B150A100-F4CB-4D9D-94DE-A6B8A361B9BA}" type="presOf" srcId="{A80CED52-5D7D-43DD-8A17-4AAAE2D9DCD8}" destId="{F293414F-19BA-44B6-8A44-8572CC73B946}" srcOrd="0" destOrd="0" presId="urn:microsoft.com/office/officeart/2005/8/layout/process5"/>
    <dgm:cxn modelId="{70FBED0C-5367-4096-A181-869822B7C985}" type="presOf" srcId="{575C60DB-2665-4005-8E2B-32A3EA461757}" destId="{C98BC7FB-6072-4741-91D3-0A96B41DA62A}" srcOrd="0" destOrd="0" presId="urn:microsoft.com/office/officeart/2005/8/layout/process5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4EFB7C1F-3ED3-41B6-9497-AF3C23126966}" type="presOf" srcId="{776AC4B9-7DF7-4B82-BDE1-614CEE81C737}" destId="{BC7FD867-504E-42CD-B741-52579B13EDDB}" srcOrd="0" destOrd="0" presId="urn:microsoft.com/office/officeart/2005/8/layout/process5"/>
    <dgm:cxn modelId="{672D8222-F333-4164-B754-8937ACA763CD}" srcId="{BB4CF9E4-C653-46CC-BA59-9127CA78AFC0}" destId="{2A5C8112-4DA2-4CAF-98DC-7980310B4ED8}" srcOrd="6" destOrd="0" parTransId="{4ABB6F57-F590-4FA6-A4FC-4FA665F669EC}" sibTransId="{7E2F2017-7291-48C7-BCDF-C5751C748AEE}"/>
    <dgm:cxn modelId="{FA6F7E27-78F6-4F3E-A985-CB6B4278A18D}" type="presOf" srcId="{D17640EE-377E-4DB7-AD8A-D8D5E6C93BCC}" destId="{40ABB833-2D9F-417B-8C47-B4842AB44497}" srcOrd="0" destOrd="0" presId="urn:microsoft.com/office/officeart/2005/8/layout/process5"/>
    <dgm:cxn modelId="{ADA77131-EA2D-4FA4-BA1A-7A88803508C7}" type="presOf" srcId="{FD559F48-3B31-4B8E-98CD-339B3DACA398}" destId="{899CFE30-DD59-41F4-BA6E-BC924757A087}" srcOrd="0" destOrd="0" presId="urn:microsoft.com/office/officeart/2005/8/layout/process5"/>
    <dgm:cxn modelId="{4AF1DD3E-7FC0-40CC-A42C-383C302B0BA3}" type="presOf" srcId="{05078D60-E7B9-439B-8A17-D6F788A1095F}" destId="{1AACC791-6226-4EF6-AC65-DE870A60AEA6}" srcOrd="0" destOrd="0" presId="urn:microsoft.com/office/officeart/2005/8/layout/process5"/>
    <dgm:cxn modelId="{2746DE45-6CFE-43B4-B228-24FF104C0FC0}" type="presOf" srcId="{A80CED52-5D7D-43DD-8A17-4AAAE2D9DCD8}" destId="{309E7CEF-F6B6-44A6-A27D-E7BE5C9B1CFF}" srcOrd="1" destOrd="0" presId="urn:microsoft.com/office/officeart/2005/8/layout/process5"/>
    <dgm:cxn modelId="{DAE67068-DCDF-46E9-8F75-D461164D4D07}" type="presOf" srcId="{575C60DB-2665-4005-8E2B-32A3EA461757}" destId="{772F120E-93E7-4870-8767-A67C0A4B23C1}" srcOrd="1" destOrd="0" presId="urn:microsoft.com/office/officeart/2005/8/layout/process5"/>
    <dgm:cxn modelId="{DB58B24C-CF8A-4EAB-97B8-08E8D302123A}" type="presOf" srcId="{776AC4B9-7DF7-4B82-BDE1-614CEE81C737}" destId="{2F078FA9-F3D4-4277-B87F-93FAB9B21518}" srcOrd="1" destOrd="0" presId="urn:microsoft.com/office/officeart/2005/8/layout/process5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876E4380-2189-4270-9880-A73A291893C9}" type="presOf" srcId="{1020259A-C56F-4D06-A2F3-396F633864F6}" destId="{4081971E-7B04-4FB1-9303-C79F64F08058}" srcOrd="0" destOrd="0" presId="urn:microsoft.com/office/officeart/2005/8/layout/process5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1A309190-44C3-41BF-B59F-E55AEA830966}" type="presOf" srcId="{DF925DF8-71A4-47D4-BBCD-DA46C15DFED0}" destId="{C5D14B52-A85B-4D02-855F-5245E814CFD6}" srcOrd="1" destOrd="0" presId="urn:microsoft.com/office/officeart/2005/8/layout/process5"/>
    <dgm:cxn modelId="{E27CB391-C6A2-4C5F-AAD2-7E99BF99C23B}" type="presOf" srcId="{DF925DF8-71A4-47D4-BBCD-DA46C15DFED0}" destId="{34803C8B-978B-46A9-B280-58CCC35254F9}" srcOrd="0" destOrd="0" presId="urn:microsoft.com/office/officeart/2005/8/layout/process5"/>
    <dgm:cxn modelId="{79A2AAB3-0D5B-4B47-BA1D-8A405A8F37CB}" srcId="{BB4CF9E4-C653-46CC-BA59-9127CA78AFC0}" destId="{EE9D72C8-BD7E-45E2-8A7E-F4210876186E}" srcOrd="3" destOrd="0" parTransId="{8DD7ADE7-90E2-4A15-ADFF-9D094015203E}" sibTransId="{1020259A-C56F-4D06-A2F3-396F633864F6}"/>
    <dgm:cxn modelId="{02399EC2-DA00-4E7A-AC0D-C62CB28555BD}" srcId="{BB4CF9E4-C653-46CC-BA59-9127CA78AFC0}" destId="{FD559F48-3B31-4B8E-98CD-339B3DACA398}" srcOrd="1" destOrd="0" parTransId="{68CC2025-9B85-481E-85F9-B1BD7625B48A}" sibTransId="{575C60DB-2665-4005-8E2B-32A3EA461757}"/>
    <dgm:cxn modelId="{3B474FCD-036F-4A90-9EF5-63ED389C8297}" srcId="{BB4CF9E4-C653-46CC-BA59-9127CA78AFC0}" destId="{3D5B5F05-2FA9-406F-BB03-6A9F63FEC2AC}" srcOrd="2" destOrd="0" parTransId="{AA01AF63-E0A3-4917-A519-E0F4A0AB007B}" sibTransId="{776AC4B9-7DF7-4B82-BDE1-614CEE81C737}"/>
    <dgm:cxn modelId="{43A79BCE-8253-4F37-AAAC-2B857ADEC993}" type="presOf" srcId="{EE9D72C8-BD7E-45E2-8A7E-F4210876186E}" destId="{C1BF5012-7310-448C-8BC0-4E032D467B80}" srcOrd="0" destOrd="0" presId="urn:microsoft.com/office/officeart/2005/8/layout/process5"/>
    <dgm:cxn modelId="{917339D2-44C0-4400-A648-9E25A586BBE9}" type="presOf" srcId="{1020259A-C56F-4D06-A2F3-396F633864F6}" destId="{59A92373-BF5B-4361-A03A-37A97F774BE0}" srcOrd="1" destOrd="0" presId="urn:microsoft.com/office/officeart/2005/8/layout/process5"/>
    <dgm:cxn modelId="{869BE9D9-951F-47EB-BA33-0F67A7CE984C}" srcId="{BB4CF9E4-C653-46CC-BA59-9127CA78AFC0}" destId="{D17640EE-377E-4DB7-AD8A-D8D5E6C93BCC}" srcOrd="5" destOrd="0" parTransId="{2BEA5832-2CA1-4991-80B3-88605FD1038E}" sibTransId="{DF925DF8-71A4-47D4-BBCD-DA46C15DFED0}"/>
    <dgm:cxn modelId="{FDC2B7DD-0F71-4B94-B8FF-4CD40878E274}" type="presOf" srcId="{3D5B5F05-2FA9-406F-BB03-6A9F63FEC2AC}" destId="{A3950294-F68C-4110-8851-59C8C8DACFF6}" srcOrd="0" destOrd="0" presId="urn:microsoft.com/office/officeart/2005/8/layout/process5"/>
    <dgm:cxn modelId="{E79993E2-93B5-48BA-ADBF-9D7A66751B72}" srcId="{BB4CF9E4-C653-46CC-BA59-9127CA78AFC0}" destId="{05078D60-E7B9-439B-8A17-D6F788A1095F}" srcOrd="4" destOrd="0" parTransId="{39726D37-D642-4114-A426-1173E66F7F58}" sibTransId="{A80CED52-5D7D-43DD-8A17-4AAAE2D9DCD8}"/>
    <dgm:cxn modelId="{CF96BCEB-D064-453A-A998-4823F9F092A9}" type="presOf" srcId="{2A5C8112-4DA2-4CAF-98DC-7980310B4ED8}" destId="{699D7E71-8529-4EE3-BFAB-E4BB6E9B52F5}" srcOrd="0" destOrd="0" presId="urn:microsoft.com/office/officeart/2005/8/layout/process5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76F11C3C-4059-4C31-A373-A92BE343DCC0}" type="presParOf" srcId="{EBF78C41-9950-40BB-9A89-E519681E40E3}" destId="{899CFE30-DD59-41F4-BA6E-BC924757A087}" srcOrd="2" destOrd="0" presId="urn:microsoft.com/office/officeart/2005/8/layout/process5"/>
    <dgm:cxn modelId="{3C144042-0043-4AB0-8E07-E1049752D042}" type="presParOf" srcId="{EBF78C41-9950-40BB-9A89-E519681E40E3}" destId="{C98BC7FB-6072-4741-91D3-0A96B41DA62A}" srcOrd="3" destOrd="0" presId="urn:microsoft.com/office/officeart/2005/8/layout/process5"/>
    <dgm:cxn modelId="{4C2AF5FF-8B33-4A78-9F99-7D2379C2B9D3}" type="presParOf" srcId="{C98BC7FB-6072-4741-91D3-0A96B41DA62A}" destId="{772F120E-93E7-4870-8767-A67C0A4B23C1}" srcOrd="0" destOrd="0" presId="urn:microsoft.com/office/officeart/2005/8/layout/process5"/>
    <dgm:cxn modelId="{14103EA9-FA1E-4298-AFBD-D970D4CA6E1C}" type="presParOf" srcId="{EBF78C41-9950-40BB-9A89-E519681E40E3}" destId="{A3950294-F68C-4110-8851-59C8C8DACFF6}" srcOrd="4" destOrd="0" presId="urn:microsoft.com/office/officeart/2005/8/layout/process5"/>
    <dgm:cxn modelId="{5B430BD4-9A66-4A23-BE8E-033DA7843EAB}" type="presParOf" srcId="{EBF78C41-9950-40BB-9A89-E519681E40E3}" destId="{BC7FD867-504E-42CD-B741-52579B13EDDB}" srcOrd="5" destOrd="0" presId="urn:microsoft.com/office/officeart/2005/8/layout/process5"/>
    <dgm:cxn modelId="{8D99BEBD-88D1-49E0-B0EC-87E93DDF5660}" type="presParOf" srcId="{BC7FD867-504E-42CD-B741-52579B13EDDB}" destId="{2F078FA9-F3D4-4277-B87F-93FAB9B21518}" srcOrd="0" destOrd="0" presId="urn:microsoft.com/office/officeart/2005/8/layout/process5"/>
    <dgm:cxn modelId="{C241397D-872B-4F00-B243-92FA7C456379}" type="presParOf" srcId="{EBF78C41-9950-40BB-9A89-E519681E40E3}" destId="{C1BF5012-7310-448C-8BC0-4E032D467B80}" srcOrd="6" destOrd="0" presId="urn:microsoft.com/office/officeart/2005/8/layout/process5"/>
    <dgm:cxn modelId="{CC90E2BC-9605-47E5-93D8-3060BC6E618F}" type="presParOf" srcId="{EBF78C41-9950-40BB-9A89-E519681E40E3}" destId="{4081971E-7B04-4FB1-9303-C79F64F08058}" srcOrd="7" destOrd="0" presId="urn:microsoft.com/office/officeart/2005/8/layout/process5"/>
    <dgm:cxn modelId="{43FDEFC5-CACB-4328-A633-41E562F86B50}" type="presParOf" srcId="{4081971E-7B04-4FB1-9303-C79F64F08058}" destId="{59A92373-BF5B-4361-A03A-37A97F774BE0}" srcOrd="0" destOrd="0" presId="urn:microsoft.com/office/officeart/2005/8/layout/process5"/>
    <dgm:cxn modelId="{5F7B327F-7CBB-4F5A-9933-B257326D200F}" type="presParOf" srcId="{EBF78C41-9950-40BB-9A89-E519681E40E3}" destId="{1AACC791-6226-4EF6-AC65-DE870A60AEA6}" srcOrd="8" destOrd="0" presId="urn:microsoft.com/office/officeart/2005/8/layout/process5"/>
    <dgm:cxn modelId="{888F5471-681A-41BE-90FC-A9C1D8B5F78C}" type="presParOf" srcId="{EBF78C41-9950-40BB-9A89-E519681E40E3}" destId="{F293414F-19BA-44B6-8A44-8572CC73B946}" srcOrd="9" destOrd="0" presId="urn:microsoft.com/office/officeart/2005/8/layout/process5"/>
    <dgm:cxn modelId="{95631FA5-880B-4B29-8F87-1ABD5E517247}" type="presParOf" srcId="{F293414F-19BA-44B6-8A44-8572CC73B946}" destId="{309E7CEF-F6B6-44A6-A27D-E7BE5C9B1CFF}" srcOrd="0" destOrd="0" presId="urn:microsoft.com/office/officeart/2005/8/layout/process5"/>
    <dgm:cxn modelId="{B4049A79-95C6-43F3-96A0-28D42496EBAC}" type="presParOf" srcId="{EBF78C41-9950-40BB-9A89-E519681E40E3}" destId="{40ABB833-2D9F-417B-8C47-B4842AB44497}" srcOrd="10" destOrd="0" presId="urn:microsoft.com/office/officeart/2005/8/layout/process5"/>
    <dgm:cxn modelId="{428413AF-FB70-45E2-A9A0-B688088EB2CF}" type="presParOf" srcId="{EBF78C41-9950-40BB-9A89-E519681E40E3}" destId="{34803C8B-978B-46A9-B280-58CCC35254F9}" srcOrd="11" destOrd="0" presId="urn:microsoft.com/office/officeart/2005/8/layout/process5"/>
    <dgm:cxn modelId="{652008B5-3774-415C-B535-7CE8AF3A0F6D}" type="presParOf" srcId="{34803C8B-978B-46A9-B280-58CCC35254F9}" destId="{C5D14B52-A85B-4D02-855F-5245E814CFD6}" srcOrd="0" destOrd="0" presId="urn:microsoft.com/office/officeart/2005/8/layout/process5"/>
    <dgm:cxn modelId="{80537FCE-E435-432C-91DE-B688F657E209}" type="presParOf" srcId="{EBF78C41-9950-40BB-9A89-E519681E40E3}" destId="{699D7E71-8529-4EE3-BFAB-E4BB6E9B52F5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meets with City Teammates to review application requirements</a:t>
          </a: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899CFE30-DD59-41F4-BA6E-BC924757A087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C98BC7FB-6072-4741-91D3-0A96B41DA62A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A3950294-F68C-4110-8851-59C8C8DACFF6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sp:txBody>
      <dsp:txXfrm>
        <a:off x="6140873" y="42322"/>
        <a:ext cx="2105796" cy="1232794"/>
      </dsp:txXfrm>
    </dsp:sp>
    <dsp:sp modelId="{BC7FD867-504E-42CD-B741-52579B13EDDB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C1BF5012-7310-448C-8BC0-4E032D467B80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4081971E-7B04-4FB1-9303-C79F64F08058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1AACC791-6226-4EF6-AC65-DE870A60AEA6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tx1"/>
              </a:solidFill>
            </a:rPr>
            <a:t>If application meets all requirements, application is approved</a:t>
          </a:r>
        </a:p>
      </dsp:txBody>
      <dsp:txXfrm>
        <a:off x="3416303" y="1893889"/>
        <a:ext cx="2105796" cy="1232794"/>
      </dsp:txXfrm>
    </dsp:sp>
    <dsp:sp modelId="{F293414F-19BA-44B6-8A44-8572CC73B946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40ABB833-2D9F-417B-8C47-B4842AB44497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completes other required applications &amp; sign-offs (i.e. Major Land Subdivision Permit, SDP, Building Permits, etc.)</a:t>
          </a:r>
        </a:p>
      </dsp:txBody>
      <dsp:txXfrm>
        <a:off x="691734" y="1893889"/>
        <a:ext cx="2105796" cy="1232794"/>
      </dsp:txXfrm>
    </dsp:sp>
    <dsp:sp modelId="{34803C8B-978B-46A9-B280-58CCC35254F9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1661307" y="3309222"/>
        <a:ext cx="166651" cy="166204"/>
      </dsp:txXfrm>
    </dsp:sp>
    <dsp:sp modelId="{699D7E71-8529-4EE3-BFAB-E4BB6E9B52F5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691734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General Development Plans (GDPs).&#10;"/>
          <p:cNvSpPr/>
          <p:nvPr/>
        </p:nvSpPr>
        <p:spPr>
          <a:xfrm>
            <a:off x="319314" y="4963886"/>
            <a:ext cx="11538857" cy="10813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7166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General Development Plans (GDPs).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Existing &amp; Future Environmental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Description (i.e. wetlands, soils, groundwater conditions, floodplains, etc.).</a:t>
            </a:r>
          </a:p>
        </p:txBody>
      </p:sp>
    </p:spTree>
    <p:extLst>
      <p:ext uri="{BB962C8B-B14F-4D97-AF65-F5344CB8AC3E}">
        <p14:creationId xmlns:p14="http://schemas.microsoft.com/office/powerpoint/2010/main" val="650662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Existing Zoning District</a:t>
            </a:r>
          </a:p>
          <a:p>
            <a:pPr lvl="1" fontAlgn="ctr"/>
            <a:r>
              <a:rPr lang="en-US" sz="2600" dirty="0"/>
              <a:t>Proposed Street Layout and Unit Densities</a:t>
            </a:r>
          </a:p>
          <a:p>
            <a:pPr lvl="1" fontAlgn="ctr"/>
            <a:r>
              <a:rPr lang="en-US" sz="2600" dirty="0"/>
              <a:t>Future Project Details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Existing &amp; Future Environmental Features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."/>
          <p:cNvGraphicFramePr/>
          <p:nvPr>
            <p:extLst>
              <p:ext uri="{D42A27DB-BD31-4B8C-83A1-F6EECF244321}">
                <p14:modId xmlns:p14="http://schemas.microsoft.com/office/powerpoint/2010/main" val="2150793854"/>
              </p:ext>
            </p:extLst>
          </p:nvPr>
        </p:nvGraphicFramePr>
        <p:xfrm>
          <a:off x="1626798" y="1539473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Existing Zoning District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all permitted uses in the existing zoning district).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Proposed Street Layout &amp; Unit Densities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Future Project Details (if known)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94647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93f8f77-6667-4781-8604-dd02633b93e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5" ma:contentTypeDescription="Create a new document." ma:contentTypeScope="" ma:versionID="5d9c16613e65d2edf93be758f905869e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897df6048460e5b0c6c4bb26c477864c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F86A82-E8B4-4DB1-88A0-C859D44EF83B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office/infopath/2007/PartnerControls"/>
    <ds:schemaRef ds:uri="14747498-61e2-404a-8fdd-aa9d2850c1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9E51457-06B7-477C-A29E-412A4F5DC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288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Existing Zoning District</vt:lpstr>
      <vt:lpstr>Proposed Street Layout &amp; Unit Densities</vt:lpstr>
      <vt:lpstr>Future Project Details (if known)</vt:lpstr>
      <vt:lpstr>Traffic Impacts</vt:lpstr>
      <vt:lpstr>Existing &amp; Future Environmental Features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17</cp:revision>
  <dcterms:created xsi:type="dcterms:W3CDTF">2022-11-30T16:54:25Z</dcterms:created>
  <dcterms:modified xsi:type="dcterms:W3CDTF">2026-03-10T15:34:58Z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