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71" r:id="rId7"/>
    <p:sldId id="273" r:id="rId8"/>
    <p:sldId id="265" r:id="rId9"/>
    <p:sldId id="264" r:id="rId10"/>
    <p:sldId id="268" r:id="rId11"/>
    <p:sldId id="269" r:id="rId12"/>
    <p:sldId id="266" r:id="rId13"/>
    <p:sldId id="267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6F"/>
    <a:srgbClr val="EFD580"/>
    <a:srgbClr val="A5BA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63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CF9E4-C653-46CC-BA59-9127CA78AFC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778D1-B5F0-443A-9BB8-8A5AA529AD62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>
              <a:solidFill>
                <a:schemeClr val="tx1"/>
              </a:solidFill>
            </a:rPr>
            <a:t>Applicant meets with City Teammates to review application requirements</a:t>
          </a:r>
          <a:endParaRPr lang="en-US" sz="1400" b="1" dirty="0">
            <a:solidFill>
              <a:schemeClr val="tx1"/>
            </a:solidFill>
          </a:endParaRPr>
        </a:p>
      </dgm:t>
    </dgm:pt>
    <dgm:pt modelId="{6C5F8D96-727D-4C7D-A891-5DCC8CDFFA07}" type="parTrans" cxnId="{0C372E81-A265-4EA6-833B-79E9791FBF3A}">
      <dgm:prSet/>
      <dgm:spPr/>
      <dgm:t>
        <a:bodyPr/>
        <a:lstStyle/>
        <a:p>
          <a:endParaRPr lang="en-US"/>
        </a:p>
      </dgm:t>
    </dgm:pt>
    <dgm:pt modelId="{3F5E3B7F-C703-4FB8-BE45-9156CE60949B}" type="sibTrans" cxnId="{0C372E81-A265-4EA6-833B-79E9791FBF3A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9650CDC3-BF1B-4F87-9FEB-4F73E88D6D6E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 </a:t>
          </a:r>
        </a:p>
        <a:p>
          <a:r>
            <a:rPr lang="en-US" sz="1400" b="1" dirty="0">
              <a:solidFill>
                <a:schemeClr val="tx1"/>
              </a:solidFill>
            </a:rPr>
            <a:t>Attend Applicant-hosted Neighborhood Information Meeting</a:t>
          </a:r>
        </a:p>
      </dgm:t>
    </dgm:pt>
    <dgm:pt modelId="{8A21F12B-4E77-4912-9546-278DD391BB65}" type="parTrans" cxnId="{B0651AD7-00EE-4FD7-8E39-9C7F84A6E905}">
      <dgm:prSet/>
      <dgm:spPr/>
      <dgm:t>
        <a:bodyPr/>
        <a:lstStyle/>
        <a:p>
          <a:endParaRPr lang="en-US"/>
        </a:p>
      </dgm:t>
    </dgm:pt>
    <dgm:pt modelId="{BF525FAA-110F-4745-B85B-F636DA341965}" type="sibTrans" cxnId="{B0651AD7-00EE-4FD7-8E39-9C7F84A6E905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C5ECF01C-8A55-4C6F-9B9A-BD8D15A8E9A8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gm:t>
    </dgm:pt>
    <dgm:pt modelId="{2749E6AD-E48E-47A6-80C1-57A83B00F2DB}" type="parTrans" cxnId="{E4822926-D7F7-4354-BD36-009AA2D6DA16}">
      <dgm:prSet/>
      <dgm:spPr/>
      <dgm:t>
        <a:bodyPr/>
        <a:lstStyle/>
        <a:p>
          <a:endParaRPr lang="en-US"/>
        </a:p>
      </dgm:t>
    </dgm:pt>
    <dgm:pt modelId="{15B01D95-B41A-442F-902F-03642E86ADDE}" type="sibTrans" cxnId="{E4822926-D7F7-4354-BD36-009AA2D6DA16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FB2EF5A9-3A93-41C6-8E92-0DE0E42E1440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gm:t>
    </dgm:pt>
    <dgm:pt modelId="{649AFC2F-E5CD-4119-9337-D9EF27B6EC53}" type="parTrans" cxnId="{0550112A-2B1C-4ABF-83A8-9D23F7839CA4}">
      <dgm:prSet/>
      <dgm:spPr/>
      <dgm:t>
        <a:bodyPr/>
        <a:lstStyle/>
        <a:p>
          <a:endParaRPr lang="en-US"/>
        </a:p>
      </dgm:t>
    </dgm:pt>
    <dgm:pt modelId="{53B4586C-1679-431D-8E2A-A6BF3ECE3B51}" type="sibTrans" cxnId="{0550112A-2B1C-4ABF-83A8-9D23F7839CA4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9AEAD96E-36B9-4DA2-A9D7-7B508BED2C61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</a:t>
          </a:r>
        </a:p>
        <a:p>
          <a:r>
            <a:rPr lang="en-US" sz="1400" b="1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gm:t>
    </dgm:pt>
    <dgm:pt modelId="{3E27D838-D85D-45FE-A081-968EC6568B0F}" type="parTrans" cxnId="{0899556C-AFC1-4285-8910-1972E4199CF5}">
      <dgm:prSet/>
      <dgm:spPr/>
      <dgm:t>
        <a:bodyPr/>
        <a:lstStyle/>
        <a:p>
          <a:endParaRPr lang="en-US"/>
        </a:p>
      </dgm:t>
    </dgm:pt>
    <dgm:pt modelId="{3FDFBEE0-C387-41B7-AD6E-45A4CD6890C9}" type="sibTrans" cxnId="{0899556C-AFC1-4285-8910-1972E4199CF5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D0699311-842E-4445-B8DA-0E5CE04C4FA4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</a:t>
          </a:r>
        </a:p>
        <a:p>
          <a:r>
            <a:rPr lang="en-US" sz="1400" b="1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gm:t>
    </dgm:pt>
    <dgm:pt modelId="{5C14040A-401C-4A83-A205-353341909086}" type="parTrans" cxnId="{77592691-A35F-4B36-8DF0-55FF4C44B0A3}">
      <dgm:prSet/>
      <dgm:spPr/>
      <dgm:t>
        <a:bodyPr/>
        <a:lstStyle/>
        <a:p>
          <a:endParaRPr lang="en-US"/>
        </a:p>
      </dgm:t>
    </dgm:pt>
    <dgm:pt modelId="{DE4F5CF9-0775-4CDF-8072-4A8822307D35}" type="sibTrans" cxnId="{77592691-A35F-4B36-8DF0-55FF4C44B0A3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737A4F08-6D75-4DF0-A0BD-F834DC2FB26C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completes other required applications &amp; sign-offs (i.e. building permit, grading permit, etc.)</a:t>
          </a:r>
        </a:p>
      </dgm:t>
    </dgm:pt>
    <dgm:pt modelId="{86C5EFA6-52BD-4558-A722-AF8B6B53D703}" type="parTrans" cxnId="{B0864967-3138-4E58-9040-F2A96B0E5367}">
      <dgm:prSet/>
      <dgm:spPr/>
      <dgm:t>
        <a:bodyPr/>
        <a:lstStyle/>
        <a:p>
          <a:endParaRPr lang="en-US"/>
        </a:p>
      </dgm:t>
    </dgm:pt>
    <dgm:pt modelId="{9349E43C-4D30-49E1-92D4-604B518B33ED}" type="sibTrans" cxnId="{B0864967-3138-4E58-9040-F2A96B0E5367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4E763D8B-20E0-494F-8D06-69A8119B08EF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proceeds with Project</a:t>
          </a:r>
        </a:p>
      </dgm:t>
    </dgm:pt>
    <dgm:pt modelId="{9A7B1CC4-8CDD-4DB4-8F49-48A7DFD04590}" type="parTrans" cxnId="{C8967AF1-02F2-410E-B93B-FFB1ADA9762E}">
      <dgm:prSet/>
      <dgm:spPr/>
      <dgm:t>
        <a:bodyPr/>
        <a:lstStyle/>
        <a:p>
          <a:endParaRPr lang="en-US"/>
        </a:p>
      </dgm:t>
    </dgm:pt>
    <dgm:pt modelId="{F47F9DEB-2BCE-4A42-A5B8-237713C45FE0}" type="sibTrans" cxnId="{C8967AF1-02F2-410E-B93B-FFB1ADA9762E}">
      <dgm:prSet/>
      <dgm:spPr/>
      <dgm:t>
        <a:bodyPr/>
        <a:lstStyle/>
        <a:p>
          <a:endParaRPr lang="en-US"/>
        </a:p>
      </dgm:t>
    </dgm:pt>
    <dgm:pt modelId="{EBF78C41-9950-40BB-9A89-E519681E40E3}" type="pres">
      <dgm:prSet presAssocID="{BB4CF9E4-C653-46CC-BA59-9127CA78AFC0}" presName="diagram" presStyleCnt="0">
        <dgm:presLayoutVars>
          <dgm:dir/>
          <dgm:resizeHandles val="exact"/>
        </dgm:presLayoutVars>
      </dgm:prSet>
      <dgm:spPr/>
    </dgm:pt>
    <dgm:pt modelId="{BEDACE1A-069B-4E8C-94D7-3305724A026F}" type="pres">
      <dgm:prSet presAssocID="{497778D1-B5F0-443A-9BB8-8A5AA529AD62}" presName="node" presStyleLbl="node1" presStyleIdx="0" presStyleCnt="8" custScaleX="161051" custScaleY="161051">
        <dgm:presLayoutVars>
          <dgm:bulletEnabled val="1"/>
        </dgm:presLayoutVars>
      </dgm:prSet>
      <dgm:spPr/>
    </dgm:pt>
    <dgm:pt modelId="{F6B02BCD-DAF4-49D8-9013-91CA8FFAC98A}" type="pres">
      <dgm:prSet presAssocID="{3F5E3B7F-C703-4FB8-BE45-9156CE60949B}" presName="sibTrans" presStyleLbl="sibTrans2D1" presStyleIdx="0" presStyleCnt="7" custScaleX="82645" custScaleY="82645"/>
      <dgm:spPr/>
    </dgm:pt>
    <dgm:pt modelId="{F24C034C-33AA-452D-8A1C-9D388D432140}" type="pres">
      <dgm:prSet presAssocID="{3F5E3B7F-C703-4FB8-BE45-9156CE60949B}" presName="connectorText" presStyleLbl="sibTrans2D1" presStyleIdx="0" presStyleCnt="7"/>
      <dgm:spPr/>
    </dgm:pt>
    <dgm:pt modelId="{B47D66F4-761C-46A9-AE9D-CFD633280468}" type="pres">
      <dgm:prSet presAssocID="{9650CDC3-BF1B-4F87-9FEB-4F73E88D6D6E}" presName="node" presStyleLbl="node1" presStyleIdx="1" presStyleCnt="8" custScaleX="161051" custScaleY="161051">
        <dgm:presLayoutVars>
          <dgm:bulletEnabled val="1"/>
        </dgm:presLayoutVars>
      </dgm:prSet>
      <dgm:spPr/>
    </dgm:pt>
    <dgm:pt modelId="{E27E1767-E42B-4A59-A508-D6FFC20AAACB}" type="pres">
      <dgm:prSet presAssocID="{BF525FAA-110F-4745-B85B-F636DA341965}" presName="sibTrans" presStyleLbl="sibTrans2D1" presStyleIdx="1" presStyleCnt="7" custScaleX="82645" custScaleY="82645"/>
      <dgm:spPr/>
    </dgm:pt>
    <dgm:pt modelId="{024DE8F9-6D55-4721-899F-60A3E63A6E7A}" type="pres">
      <dgm:prSet presAssocID="{BF525FAA-110F-4745-B85B-F636DA341965}" presName="connectorText" presStyleLbl="sibTrans2D1" presStyleIdx="1" presStyleCnt="7"/>
      <dgm:spPr/>
    </dgm:pt>
    <dgm:pt modelId="{D2C68D4E-A264-45DC-B711-62CF4A4EF520}" type="pres">
      <dgm:prSet presAssocID="{C5ECF01C-8A55-4C6F-9B9A-BD8D15A8E9A8}" presName="node" presStyleLbl="node1" presStyleIdx="2" presStyleCnt="8" custScaleX="161051" custScaleY="161051">
        <dgm:presLayoutVars>
          <dgm:bulletEnabled val="1"/>
        </dgm:presLayoutVars>
      </dgm:prSet>
      <dgm:spPr/>
    </dgm:pt>
    <dgm:pt modelId="{DEBE5B2E-0987-4B77-A3F9-0DCEB825FA29}" type="pres">
      <dgm:prSet presAssocID="{15B01D95-B41A-442F-902F-03642E86ADDE}" presName="sibTrans" presStyleLbl="sibTrans2D1" presStyleIdx="2" presStyleCnt="7" custScaleX="82645" custScaleY="82645"/>
      <dgm:spPr/>
    </dgm:pt>
    <dgm:pt modelId="{5ECFAAEF-EE27-423F-98E2-190CF1D6E239}" type="pres">
      <dgm:prSet presAssocID="{15B01D95-B41A-442F-902F-03642E86ADDE}" presName="connectorText" presStyleLbl="sibTrans2D1" presStyleIdx="2" presStyleCnt="7"/>
      <dgm:spPr/>
    </dgm:pt>
    <dgm:pt modelId="{173CC41D-F56F-4E51-AAC0-38A2F64C0EB7}" type="pres">
      <dgm:prSet presAssocID="{FB2EF5A9-3A93-41C6-8E92-0DE0E42E1440}" presName="node" presStyleLbl="node1" presStyleIdx="3" presStyleCnt="8" custScaleX="161051" custScaleY="161051">
        <dgm:presLayoutVars>
          <dgm:bulletEnabled val="1"/>
        </dgm:presLayoutVars>
      </dgm:prSet>
      <dgm:spPr/>
    </dgm:pt>
    <dgm:pt modelId="{B45B33F6-440B-4676-BC0F-B9EA024540C1}" type="pres">
      <dgm:prSet presAssocID="{53B4586C-1679-431D-8E2A-A6BF3ECE3B51}" presName="sibTrans" presStyleLbl="sibTrans2D1" presStyleIdx="3" presStyleCnt="7" custScaleX="82645" custScaleY="82645"/>
      <dgm:spPr/>
    </dgm:pt>
    <dgm:pt modelId="{2F2B3D9A-C817-4255-931C-C941ECA87EE1}" type="pres">
      <dgm:prSet presAssocID="{53B4586C-1679-431D-8E2A-A6BF3ECE3B51}" presName="connectorText" presStyleLbl="sibTrans2D1" presStyleIdx="3" presStyleCnt="7"/>
      <dgm:spPr/>
    </dgm:pt>
    <dgm:pt modelId="{94BBCA4F-A048-48FD-A8D8-DED693DDB1B8}" type="pres">
      <dgm:prSet presAssocID="{9AEAD96E-36B9-4DA2-A9D7-7B508BED2C61}" presName="node" presStyleLbl="node1" presStyleIdx="4" presStyleCnt="8" custScaleX="161051" custScaleY="161051">
        <dgm:presLayoutVars>
          <dgm:bulletEnabled val="1"/>
        </dgm:presLayoutVars>
      </dgm:prSet>
      <dgm:spPr/>
    </dgm:pt>
    <dgm:pt modelId="{A66B2AD2-75DC-47F1-B9B6-1795C0133673}" type="pres">
      <dgm:prSet presAssocID="{3FDFBEE0-C387-41B7-AD6E-45A4CD6890C9}" presName="sibTrans" presStyleLbl="sibTrans2D1" presStyleIdx="4" presStyleCnt="7" custScaleX="82645" custScaleY="82645"/>
      <dgm:spPr/>
    </dgm:pt>
    <dgm:pt modelId="{24A1E764-F925-40D7-9BBD-95A45D44763D}" type="pres">
      <dgm:prSet presAssocID="{3FDFBEE0-C387-41B7-AD6E-45A4CD6890C9}" presName="connectorText" presStyleLbl="sibTrans2D1" presStyleIdx="4" presStyleCnt="7"/>
      <dgm:spPr/>
    </dgm:pt>
    <dgm:pt modelId="{9EA26200-5E09-4B87-958F-5F844469D527}" type="pres">
      <dgm:prSet presAssocID="{D0699311-842E-4445-B8DA-0E5CE04C4FA4}" presName="node" presStyleLbl="node1" presStyleIdx="5" presStyleCnt="8" custScaleX="161051" custScaleY="161051">
        <dgm:presLayoutVars>
          <dgm:bulletEnabled val="1"/>
        </dgm:presLayoutVars>
      </dgm:prSet>
      <dgm:spPr/>
    </dgm:pt>
    <dgm:pt modelId="{887B4074-745D-48BA-B213-963046C3BC06}" type="pres">
      <dgm:prSet presAssocID="{DE4F5CF9-0775-4CDF-8072-4A8822307D35}" presName="sibTrans" presStyleLbl="sibTrans2D1" presStyleIdx="5" presStyleCnt="7" custScaleX="82645" custScaleY="82645"/>
      <dgm:spPr/>
    </dgm:pt>
    <dgm:pt modelId="{DA6AA8DE-9D93-4899-A8D1-89D05C8B716A}" type="pres">
      <dgm:prSet presAssocID="{DE4F5CF9-0775-4CDF-8072-4A8822307D35}" presName="connectorText" presStyleLbl="sibTrans2D1" presStyleIdx="5" presStyleCnt="7"/>
      <dgm:spPr/>
    </dgm:pt>
    <dgm:pt modelId="{761D15AC-39A5-42EC-8708-AC91341364F9}" type="pres">
      <dgm:prSet presAssocID="{737A4F08-6D75-4DF0-A0BD-F834DC2FB26C}" presName="node" presStyleLbl="node1" presStyleIdx="6" presStyleCnt="8" custScaleX="161051" custScaleY="161051">
        <dgm:presLayoutVars>
          <dgm:bulletEnabled val="1"/>
        </dgm:presLayoutVars>
      </dgm:prSet>
      <dgm:spPr/>
    </dgm:pt>
    <dgm:pt modelId="{7BDD799E-8D4C-4D20-9382-1B1F6A3B7CE9}" type="pres">
      <dgm:prSet presAssocID="{9349E43C-4D30-49E1-92D4-604B518B33ED}" presName="sibTrans" presStyleLbl="sibTrans2D1" presStyleIdx="6" presStyleCnt="7" custScaleX="82645" custScaleY="82645"/>
      <dgm:spPr/>
    </dgm:pt>
    <dgm:pt modelId="{AD18C556-8748-4179-B917-FEF54B44674E}" type="pres">
      <dgm:prSet presAssocID="{9349E43C-4D30-49E1-92D4-604B518B33ED}" presName="connectorText" presStyleLbl="sibTrans2D1" presStyleIdx="6" presStyleCnt="7"/>
      <dgm:spPr/>
    </dgm:pt>
    <dgm:pt modelId="{BD915351-CDE0-46A5-9DC0-84F2FB95DB33}" type="pres">
      <dgm:prSet presAssocID="{4E763D8B-20E0-494F-8D06-69A8119B08EF}" presName="node" presStyleLbl="node1" presStyleIdx="7" presStyleCnt="8" custScaleX="161051" custScaleY="161051">
        <dgm:presLayoutVars>
          <dgm:bulletEnabled val="1"/>
        </dgm:presLayoutVars>
      </dgm:prSet>
      <dgm:spPr/>
    </dgm:pt>
  </dgm:ptLst>
  <dgm:cxnLst>
    <dgm:cxn modelId="{70CEFD09-ECBE-468F-8A58-01112A0AFB97}" type="presOf" srcId="{BF525FAA-110F-4745-B85B-F636DA341965}" destId="{024DE8F9-6D55-4721-899F-60A3E63A6E7A}" srcOrd="1" destOrd="0" presId="urn:microsoft.com/office/officeart/2005/8/layout/process5"/>
    <dgm:cxn modelId="{0D2BC113-E639-4648-9D6E-1FBEAEFA8CBC}" type="presOf" srcId="{3F5E3B7F-C703-4FB8-BE45-9156CE60949B}" destId="{F6B02BCD-DAF4-49D8-9013-91CA8FFAC98A}" srcOrd="0" destOrd="0" presId="urn:microsoft.com/office/officeart/2005/8/layout/process5"/>
    <dgm:cxn modelId="{69981519-35AF-4D6C-BD96-9375BCEE0A0D}" type="presOf" srcId="{C5ECF01C-8A55-4C6F-9B9A-BD8D15A8E9A8}" destId="{D2C68D4E-A264-45DC-B711-62CF4A4EF520}" srcOrd="0" destOrd="0" presId="urn:microsoft.com/office/officeart/2005/8/layout/process5"/>
    <dgm:cxn modelId="{DB819F21-5154-44A3-8AEB-8F104CE24B94}" type="presOf" srcId="{53B4586C-1679-431D-8E2A-A6BF3ECE3B51}" destId="{B45B33F6-440B-4676-BC0F-B9EA024540C1}" srcOrd="0" destOrd="0" presId="urn:microsoft.com/office/officeart/2005/8/layout/process5"/>
    <dgm:cxn modelId="{E4822926-D7F7-4354-BD36-009AA2D6DA16}" srcId="{BB4CF9E4-C653-46CC-BA59-9127CA78AFC0}" destId="{C5ECF01C-8A55-4C6F-9B9A-BD8D15A8E9A8}" srcOrd="2" destOrd="0" parTransId="{2749E6AD-E48E-47A6-80C1-57A83B00F2DB}" sibTransId="{15B01D95-B41A-442F-902F-03642E86ADDE}"/>
    <dgm:cxn modelId="{0550112A-2B1C-4ABF-83A8-9D23F7839CA4}" srcId="{BB4CF9E4-C653-46CC-BA59-9127CA78AFC0}" destId="{FB2EF5A9-3A93-41C6-8E92-0DE0E42E1440}" srcOrd="3" destOrd="0" parTransId="{649AFC2F-E5CD-4119-9337-D9EF27B6EC53}" sibTransId="{53B4586C-1679-431D-8E2A-A6BF3ECE3B51}"/>
    <dgm:cxn modelId="{027D162D-B8E8-44EE-B73D-281DD19BE703}" type="presOf" srcId="{53B4586C-1679-431D-8E2A-A6BF3ECE3B51}" destId="{2F2B3D9A-C817-4255-931C-C941ECA87EE1}" srcOrd="1" destOrd="0" presId="urn:microsoft.com/office/officeart/2005/8/layout/process5"/>
    <dgm:cxn modelId="{7293EC36-40A4-424D-B6D4-C8DE90EA7D8D}" type="presOf" srcId="{3FDFBEE0-C387-41B7-AD6E-45A4CD6890C9}" destId="{24A1E764-F925-40D7-9BBD-95A45D44763D}" srcOrd="1" destOrd="0" presId="urn:microsoft.com/office/officeart/2005/8/layout/process5"/>
    <dgm:cxn modelId="{71BE8F3E-DE75-4856-80A9-E2AFC2AC0AA3}" type="presOf" srcId="{D0699311-842E-4445-B8DA-0E5CE04C4FA4}" destId="{9EA26200-5E09-4B87-958F-5F844469D527}" srcOrd="0" destOrd="0" presId="urn:microsoft.com/office/officeart/2005/8/layout/process5"/>
    <dgm:cxn modelId="{2E488C65-1DE7-462F-9BC6-14A4788ADA75}" type="presOf" srcId="{DE4F5CF9-0775-4CDF-8072-4A8822307D35}" destId="{887B4074-745D-48BA-B213-963046C3BC06}" srcOrd="0" destOrd="0" presId="urn:microsoft.com/office/officeart/2005/8/layout/process5"/>
    <dgm:cxn modelId="{ADACC245-4DA0-4C2A-8D96-50B578FF8E96}" type="presOf" srcId="{4E763D8B-20E0-494F-8D06-69A8119B08EF}" destId="{BD915351-CDE0-46A5-9DC0-84F2FB95DB33}" srcOrd="0" destOrd="0" presId="urn:microsoft.com/office/officeart/2005/8/layout/process5"/>
    <dgm:cxn modelId="{38F91747-41F5-440F-BF92-591F977AEF18}" type="presOf" srcId="{9650CDC3-BF1B-4F87-9FEB-4F73E88D6D6E}" destId="{B47D66F4-761C-46A9-AE9D-CFD633280468}" srcOrd="0" destOrd="0" presId="urn:microsoft.com/office/officeart/2005/8/layout/process5"/>
    <dgm:cxn modelId="{B0864967-3138-4E58-9040-F2A96B0E5367}" srcId="{BB4CF9E4-C653-46CC-BA59-9127CA78AFC0}" destId="{737A4F08-6D75-4DF0-A0BD-F834DC2FB26C}" srcOrd="6" destOrd="0" parTransId="{86C5EFA6-52BD-4558-A722-AF8B6B53D703}" sibTransId="{9349E43C-4D30-49E1-92D4-604B518B33ED}"/>
    <dgm:cxn modelId="{453AE969-6CE2-4DE9-93C6-4B5BE5D9251E}" type="presOf" srcId="{DE4F5CF9-0775-4CDF-8072-4A8822307D35}" destId="{DA6AA8DE-9D93-4899-A8D1-89D05C8B716A}" srcOrd="1" destOrd="0" presId="urn:microsoft.com/office/officeart/2005/8/layout/process5"/>
    <dgm:cxn modelId="{0899556C-AFC1-4285-8910-1972E4199CF5}" srcId="{BB4CF9E4-C653-46CC-BA59-9127CA78AFC0}" destId="{9AEAD96E-36B9-4DA2-A9D7-7B508BED2C61}" srcOrd="4" destOrd="0" parTransId="{3E27D838-D85D-45FE-A081-968EC6568B0F}" sibTransId="{3FDFBEE0-C387-41B7-AD6E-45A4CD6890C9}"/>
    <dgm:cxn modelId="{65F16370-C1B5-4ED0-984C-A539F83066C4}" type="presOf" srcId="{9349E43C-4D30-49E1-92D4-604B518B33ED}" destId="{7BDD799E-8D4C-4D20-9382-1B1F6A3B7CE9}" srcOrd="0" destOrd="0" presId="urn:microsoft.com/office/officeart/2005/8/layout/process5"/>
    <dgm:cxn modelId="{61D2D976-A401-432C-A2FF-1DD78F3D52E6}" type="presOf" srcId="{737A4F08-6D75-4DF0-A0BD-F834DC2FB26C}" destId="{761D15AC-39A5-42EC-8708-AC91341364F9}" srcOrd="0" destOrd="0" presId="urn:microsoft.com/office/officeart/2005/8/layout/process5"/>
    <dgm:cxn modelId="{0FB9E65A-7C48-41CD-99BD-43F4F76E972B}" type="presOf" srcId="{BB4CF9E4-C653-46CC-BA59-9127CA78AFC0}" destId="{EBF78C41-9950-40BB-9A89-E519681E40E3}" srcOrd="0" destOrd="0" presId="urn:microsoft.com/office/officeart/2005/8/layout/process5"/>
    <dgm:cxn modelId="{FC4A677F-9B07-4F74-9ECB-248CD29F93A6}" type="presOf" srcId="{FB2EF5A9-3A93-41C6-8E92-0DE0E42E1440}" destId="{173CC41D-F56F-4E51-AAC0-38A2F64C0EB7}" srcOrd="0" destOrd="0" presId="urn:microsoft.com/office/officeart/2005/8/layout/process5"/>
    <dgm:cxn modelId="{0C372E81-A265-4EA6-833B-79E9791FBF3A}" srcId="{BB4CF9E4-C653-46CC-BA59-9127CA78AFC0}" destId="{497778D1-B5F0-443A-9BB8-8A5AA529AD62}" srcOrd="0" destOrd="0" parTransId="{6C5F8D96-727D-4C7D-A891-5DCC8CDFFA07}" sibTransId="{3F5E3B7F-C703-4FB8-BE45-9156CE60949B}"/>
    <dgm:cxn modelId="{01D9D48C-102D-468A-A800-6281BC79E813}" type="presOf" srcId="{9349E43C-4D30-49E1-92D4-604B518B33ED}" destId="{AD18C556-8748-4179-B917-FEF54B44674E}" srcOrd="1" destOrd="0" presId="urn:microsoft.com/office/officeart/2005/8/layout/process5"/>
    <dgm:cxn modelId="{AAA99D8F-B557-4197-9625-693539FBD548}" type="presOf" srcId="{9AEAD96E-36B9-4DA2-A9D7-7B508BED2C61}" destId="{94BBCA4F-A048-48FD-A8D8-DED693DDB1B8}" srcOrd="0" destOrd="0" presId="urn:microsoft.com/office/officeart/2005/8/layout/process5"/>
    <dgm:cxn modelId="{77592691-A35F-4B36-8DF0-55FF4C44B0A3}" srcId="{BB4CF9E4-C653-46CC-BA59-9127CA78AFC0}" destId="{D0699311-842E-4445-B8DA-0E5CE04C4FA4}" srcOrd="5" destOrd="0" parTransId="{5C14040A-401C-4A83-A205-353341909086}" sibTransId="{DE4F5CF9-0775-4CDF-8072-4A8822307D35}"/>
    <dgm:cxn modelId="{C83E1599-5D8C-4222-B439-25C27E98CB8C}" type="presOf" srcId="{3FDFBEE0-C387-41B7-AD6E-45A4CD6890C9}" destId="{A66B2AD2-75DC-47F1-B9B6-1795C0133673}" srcOrd="0" destOrd="0" presId="urn:microsoft.com/office/officeart/2005/8/layout/process5"/>
    <dgm:cxn modelId="{4D3980B7-6268-44EC-9824-7FBFE1F53115}" type="presOf" srcId="{15B01D95-B41A-442F-902F-03642E86ADDE}" destId="{5ECFAAEF-EE27-423F-98E2-190CF1D6E239}" srcOrd="1" destOrd="0" presId="urn:microsoft.com/office/officeart/2005/8/layout/process5"/>
    <dgm:cxn modelId="{4DCCCCC8-D913-440B-9885-49A9F0A4BD74}" type="presOf" srcId="{15B01D95-B41A-442F-902F-03642E86ADDE}" destId="{DEBE5B2E-0987-4B77-A3F9-0DCEB825FA29}" srcOrd="0" destOrd="0" presId="urn:microsoft.com/office/officeart/2005/8/layout/process5"/>
    <dgm:cxn modelId="{B0651AD7-00EE-4FD7-8E39-9C7F84A6E905}" srcId="{BB4CF9E4-C653-46CC-BA59-9127CA78AFC0}" destId="{9650CDC3-BF1B-4F87-9FEB-4F73E88D6D6E}" srcOrd="1" destOrd="0" parTransId="{8A21F12B-4E77-4912-9546-278DD391BB65}" sibTransId="{BF525FAA-110F-4745-B85B-F636DA341965}"/>
    <dgm:cxn modelId="{11973DE9-800C-4643-A3E9-4A1EEAACCC3B}" type="presOf" srcId="{BF525FAA-110F-4745-B85B-F636DA341965}" destId="{E27E1767-E42B-4A59-A508-D6FFC20AAACB}" srcOrd="0" destOrd="0" presId="urn:microsoft.com/office/officeart/2005/8/layout/process5"/>
    <dgm:cxn modelId="{920981EF-03B0-495F-86E9-5C8552E9322A}" type="presOf" srcId="{3F5E3B7F-C703-4FB8-BE45-9156CE60949B}" destId="{F24C034C-33AA-452D-8A1C-9D388D432140}" srcOrd="1" destOrd="0" presId="urn:microsoft.com/office/officeart/2005/8/layout/process5"/>
    <dgm:cxn modelId="{C8967AF1-02F2-410E-B93B-FFB1ADA9762E}" srcId="{BB4CF9E4-C653-46CC-BA59-9127CA78AFC0}" destId="{4E763D8B-20E0-494F-8D06-69A8119B08EF}" srcOrd="7" destOrd="0" parTransId="{9A7B1CC4-8CDD-4DB4-8F49-48A7DFD04590}" sibTransId="{F47F9DEB-2BCE-4A42-A5B8-237713C45FE0}"/>
    <dgm:cxn modelId="{E407C8FF-36E9-4125-9F80-CC442D217480}" type="presOf" srcId="{497778D1-B5F0-443A-9BB8-8A5AA529AD62}" destId="{BEDACE1A-069B-4E8C-94D7-3305724A026F}" srcOrd="0" destOrd="0" presId="urn:microsoft.com/office/officeart/2005/8/layout/process5"/>
    <dgm:cxn modelId="{ABCC632E-B387-4465-9F38-2ACF5E6A9165}" type="presParOf" srcId="{EBF78C41-9950-40BB-9A89-E519681E40E3}" destId="{BEDACE1A-069B-4E8C-94D7-3305724A026F}" srcOrd="0" destOrd="0" presId="urn:microsoft.com/office/officeart/2005/8/layout/process5"/>
    <dgm:cxn modelId="{904CEAC2-547F-4F6C-AA77-20DD2B240159}" type="presParOf" srcId="{EBF78C41-9950-40BB-9A89-E519681E40E3}" destId="{F6B02BCD-DAF4-49D8-9013-91CA8FFAC98A}" srcOrd="1" destOrd="0" presId="urn:microsoft.com/office/officeart/2005/8/layout/process5"/>
    <dgm:cxn modelId="{EB066F7B-D8BE-457E-AD1F-D376EA0A913D}" type="presParOf" srcId="{F6B02BCD-DAF4-49D8-9013-91CA8FFAC98A}" destId="{F24C034C-33AA-452D-8A1C-9D388D432140}" srcOrd="0" destOrd="0" presId="urn:microsoft.com/office/officeart/2005/8/layout/process5"/>
    <dgm:cxn modelId="{631864CD-32B8-46BB-BFDD-0101317A0EF8}" type="presParOf" srcId="{EBF78C41-9950-40BB-9A89-E519681E40E3}" destId="{B47D66F4-761C-46A9-AE9D-CFD633280468}" srcOrd="2" destOrd="0" presId="urn:microsoft.com/office/officeart/2005/8/layout/process5"/>
    <dgm:cxn modelId="{B0C10554-E6FD-4733-A53F-53F1137EF869}" type="presParOf" srcId="{EBF78C41-9950-40BB-9A89-E519681E40E3}" destId="{E27E1767-E42B-4A59-A508-D6FFC20AAACB}" srcOrd="3" destOrd="0" presId="urn:microsoft.com/office/officeart/2005/8/layout/process5"/>
    <dgm:cxn modelId="{D3333B76-21C6-403D-9090-4195892DEE35}" type="presParOf" srcId="{E27E1767-E42B-4A59-A508-D6FFC20AAACB}" destId="{024DE8F9-6D55-4721-899F-60A3E63A6E7A}" srcOrd="0" destOrd="0" presId="urn:microsoft.com/office/officeart/2005/8/layout/process5"/>
    <dgm:cxn modelId="{A28E4F48-357F-459B-AA44-2DFE9C771524}" type="presParOf" srcId="{EBF78C41-9950-40BB-9A89-E519681E40E3}" destId="{D2C68D4E-A264-45DC-B711-62CF4A4EF520}" srcOrd="4" destOrd="0" presId="urn:microsoft.com/office/officeart/2005/8/layout/process5"/>
    <dgm:cxn modelId="{67004B8B-0B7B-4116-B7E3-F96AC3FBD904}" type="presParOf" srcId="{EBF78C41-9950-40BB-9A89-E519681E40E3}" destId="{DEBE5B2E-0987-4B77-A3F9-0DCEB825FA29}" srcOrd="5" destOrd="0" presId="urn:microsoft.com/office/officeart/2005/8/layout/process5"/>
    <dgm:cxn modelId="{61B108A3-1476-4461-9CBA-BB5F83C03689}" type="presParOf" srcId="{DEBE5B2E-0987-4B77-A3F9-0DCEB825FA29}" destId="{5ECFAAEF-EE27-423F-98E2-190CF1D6E239}" srcOrd="0" destOrd="0" presId="urn:microsoft.com/office/officeart/2005/8/layout/process5"/>
    <dgm:cxn modelId="{CD26D8A2-4E47-44AC-8C45-B4103C0E5234}" type="presParOf" srcId="{EBF78C41-9950-40BB-9A89-E519681E40E3}" destId="{173CC41D-F56F-4E51-AAC0-38A2F64C0EB7}" srcOrd="6" destOrd="0" presId="urn:microsoft.com/office/officeart/2005/8/layout/process5"/>
    <dgm:cxn modelId="{CDF7387C-3F51-4642-8357-46E80489D9F9}" type="presParOf" srcId="{EBF78C41-9950-40BB-9A89-E519681E40E3}" destId="{B45B33F6-440B-4676-BC0F-B9EA024540C1}" srcOrd="7" destOrd="0" presId="urn:microsoft.com/office/officeart/2005/8/layout/process5"/>
    <dgm:cxn modelId="{6153934A-FA0E-436A-B804-E3FF6115E41C}" type="presParOf" srcId="{B45B33F6-440B-4676-BC0F-B9EA024540C1}" destId="{2F2B3D9A-C817-4255-931C-C941ECA87EE1}" srcOrd="0" destOrd="0" presId="urn:microsoft.com/office/officeart/2005/8/layout/process5"/>
    <dgm:cxn modelId="{06BFD8D5-C0C0-47A1-89F3-C76579CC0171}" type="presParOf" srcId="{EBF78C41-9950-40BB-9A89-E519681E40E3}" destId="{94BBCA4F-A048-48FD-A8D8-DED693DDB1B8}" srcOrd="8" destOrd="0" presId="urn:microsoft.com/office/officeart/2005/8/layout/process5"/>
    <dgm:cxn modelId="{0217B9DB-4121-423A-A95A-C5F23BFD965C}" type="presParOf" srcId="{EBF78C41-9950-40BB-9A89-E519681E40E3}" destId="{A66B2AD2-75DC-47F1-B9B6-1795C0133673}" srcOrd="9" destOrd="0" presId="urn:microsoft.com/office/officeart/2005/8/layout/process5"/>
    <dgm:cxn modelId="{3639E361-CF75-4D00-BD68-F33C02B874AC}" type="presParOf" srcId="{A66B2AD2-75DC-47F1-B9B6-1795C0133673}" destId="{24A1E764-F925-40D7-9BBD-95A45D44763D}" srcOrd="0" destOrd="0" presId="urn:microsoft.com/office/officeart/2005/8/layout/process5"/>
    <dgm:cxn modelId="{6A9B4447-59A3-4C97-A591-5D6BC41E2FD9}" type="presParOf" srcId="{EBF78C41-9950-40BB-9A89-E519681E40E3}" destId="{9EA26200-5E09-4B87-958F-5F844469D527}" srcOrd="10" destOrd="0" presId="urn:microsoft.com/office/officeart/2005/8/layout/process5"/>
    <dgm:cxn modelId="{C5E77058-3603-46CB-B362-22C6A7C4F162}" type="presParOf" srcId="{EBF78C41-9950-40BB-9A89-E519681E40E3}" destId="{887B4074-745D-48BA-B213-963046C3BC06}" srcOrd="11" destOrd="0" presId="urn:microsoft.com/office/officeart/2005/8/layout/process5"/>
    <dgm:cxn modelId="{3EEDD88A-6FF7-4FA2-87AA-5711CBA9A729}" type="presParOf" srcId="{887B4074-745D-48BA-B213-963046C3BC06}" destId="{DA6AA8DE-9D93-4899-A8D1-89D05C8B716A}" srcOrd="0" destOrd="0" presId="urn:microsoft.com/office/officeart/2005/8/layout/process5"/>
    <dgm:cxn modelId="{0BB6AF4C-32A8-4FAE-B8BD-5F1B1455A348}" type="presParOf" srcId="{EBF78C41-9950-40BB-9A89-E519681E40E3}" destId="{761D15AC-39A5-42EC-8708-AC91341364F9}" srcOrd="12" destOrd="0" presId="urn:microsoft.com/office/officeart/2005/8/layout/process5"/>
    <dgm:cxn modelId="{304A4DB5-8D35-45D5-8224-6F9FC23407BC}" type="presParOf" srcId="{EBF78C41-9950-40BB-9A89-E519681E40E3}" destId="{7BDD799E-8D4C-4D20-9382-1B1F6A3B7CE9}" srcOrd="13" destOrd="0" presId="urn:microsoft.com/office/officeart/2005/8/layout/process5"/>
    <dgm:cxn modelId="{E6983D16-A61B-4A42-933B-2A859644ADB1}" type="presParOf" srcId="{7BDD799E-8D4C-4D20-9382-1B1F6A3B7CE9}" destId="{AD18C556-8748-4179-B917-FEF54B44674E}" srcOrd="0" destOrd="0" presId="urn:microsoft.com/office/officeart/2005/8/layout/process5"/>
    <dgm:cxn modelId="{DE7E7692-B797-4BD9-ADF5-74B515D31298}" type="presParOf" srcId="{EBF78C41-9950-40BB-9A89-E519681E40E3}" destId="{BD915351-CDE0-46A5-9DC0-84F2FB95DB33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E1A-069B-4E8C-94D7-3305724A026F}">
      <dsp:nvSpPr>
        <dsp:cNvPr id="0" name=""/>
        <dsp:cNvSpPr/>
      </dsp:nvSpPr>
      <dsp:spPr>
        <a:xfrm>
          <a:off x="653380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</a:rPr>
            <a:t>Applicant meets with City Teammates to review application requirements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91734" y="42322"/>
        <a:ext cx="2105796" cy="1232794"/>
      </dsp:txXfrm>
    </dsp:sp>
    <dsp:sp modelId="{F6B02BCD-DAF4-49D8-9013-91CA8FFAC98A}">
      <dsp:nvSpPr>
        <dsp:cNvPr id="0" name=""/>
        <dsp:cNvSpPr/>
      </dsp:nvSpPr>
      <dsp:spPr>
        <a:xfrm>
          <a:off x="2980069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575393"/>
        <a:ext cx="166204" cy="166651"/>
      </dsp:txXfrm>
    </dsp:sp>
    <dsp:sp modelId="{B47D66F4-761C-46A9-AE9D-CFD633280468}">
      <dsp:nvSpPr>
        <dsp:cNvPr id="0" name=""/>
        <dsp:cNvSpPr/>
      </dsp:nvSpPr>
      <dsp:spPr>
        <a:xfrm>
          <a:off x="3377949" y="3968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Applicant-hosted Neighborhood Information Meeting</a:t>
          </a:r>
        </a:p>
      </dsp:txBody>
      <dsp:txXfrm>
        <a:off x="3416303" y="42322"/>
        <a:ext cx="2105796" cy="1232794"/>
      </dsp:txXfrm>
    </dsp:sp>
    <dsp:sp modelId="{E27E1767-E42B-4A59-A508-D6FFC20AAACB}">
      <dsp:nvSpPr>
        <dsp:cNvPr id="0" name=""/>
        <dsp:cNvSpPr/>
      </dsp:nvSpPr>
      <dsp:spPr>
        <a:xfrm>
          <a:off x="5704638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704638" y="575393"/>
        <a:ext cx="166204" cy="166651"/>
      </dsp:txXfrm>
    </dsp:sp>
    <dsp:sp modelId="{D2C68D4E-A264-45DC-B711-62CF4A4EF520}">
      <dsp:nvSpPr>
        <dsp:cNvPr id="0" name=""/>
        <dsp:cNvSpPr/>
      </dsp:nvSpPr>
      <dsp:spPr>
        <a:xfrm>
          <a:off x="6102519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sp:txBody>
      <dsp:txXfrm>
        <a:off x="6140873" y="42322"/>
        <a:ext cx="2105796" cy="1232794"/>
      </dsp:txXfrm>
    </dsp:sp>
    <dsp:sp modelId="{DEBE5B2E-0987-4B77-A3F9-0DCEB825FA29}">
      <dsp:nvSpPr>
        <dsp:cNvPr id="0" name=""/>
        <dsp:cNvSpPr/>
      </dsp:nvSpPr>
      <dsp:spPr>
        <a:xfrm rot="5400000">
          <a:off x="7075054" y="1437495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7110446" y="1457654"/>
        <a:ext cx="166651" cy="166204"/>
      </dsp:txXfrm>
    </dsp:sp>
    <dsp:sp modelId="{173CC41D-F56F-4E51-AAC0-38A2F64C0EB7}">
      <dsp:nvSpPr>
        <dsp:cNvPr id="0" name=""/>
        <dsp:cNvSpPr/>
      </dsp:nvSpPr>
      <dsp:spPr>
        <a:xfrm>
          <a:off x="610251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sp:txBody>
      <dsp:txXfrm>
        <a:off x="6140873" y="1893889"/>
        <a:ext cx="2105796" cy="1232794"/>
      </dsp:txXfrm>
    </dsp:sp>
    <dsp:sp modelId="{B45B33F6-440B-4676-BC0F-B9EA024540C1}">
      <dsp:nvSpPr>
        <dsp:cNvPr id="0" name=""/>
        <dsp:cNvSpPr/>
      </dsp:nvSpPr>
      <dsp:spPr>
        <a:xfrm rot="10800000">
          <a:off x="572090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792130" y="2426961"/>
        <a:ext cx="166204" cy="166651"/>
      </dsp:txXfrm>
    </dsp:sp>
    <dsp:sp modelId="{94BBCA4F-A048-48FD-A8D8-DED693DDB1B8}">
      <dsp:nvSpPr>
        <dsp:cNvPr id="0" name=""/>
        <dsp:cNvSpPr/>
      </dsp:nvSpPr>
      <dsp:spPr>
        <a:xfrm>
          <a:off x="3377949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sp:txBody>
      <dsp:txXfrm>
        <a:off x="3416303" y="1893889"/>
        <a:ext cx="2105796" cy="1232794"/>
      </dsp:txXfrm>
    </dsp:sp>
    <dsp:sp modelId="{A66B2AD2-75DC-47F1-B9B6-1795C0133673}">
      <dsp:nvSpPr>
        <dsp:cNvPr id="0" name=""/>
        <dsp:cNvSpPr/>
      </dsp:nvSpPr>
      <dsp:spPr>
        <a:xfrm rot="10800000">
          <a:off x="299633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3067560" y="2426961"/>
        <a:ext cx="166204" cy="166651"/>
      </dsp:txXfrm>
    </dsp:sp>
    <dsp:sp modelId="{9EA26200-5E09-4B87-958F-5F844469D527}">
      <dsp:nvSpPr>
        <dsp:cNvPr id="0" name=""/>
        <dsp:cNvSpPr/>
      </dsp:nvSpPr>
      <dsp:spPr>
        <a:xfrm>
          <a:off x="653380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sp:txBody>
      <dsp:txXfrm>
        <a:off x="691734" y="1893889"/>
        <a:ext cx="2105796" cy="1232794"/>
      </dsp:txXfrm>
    </dsp:sp>
    <dsp:sp modelId="{887B4074-745D-48BA-B213-963046C3BC06}">
      <dsp:nvSpPr>
        <dsp:cNvPr id="0" name=""/>
        <dsp:cNvSpPr/>
      </dsp:nvSpPr>
      <dsp:spPr>
        <a:xfrm rot="5400000">
          <a:off x="1625915" y="3289063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1661307" y="3309222"/>
        <a:ext cx="166651" cy="166204"/>
      </dsp:txXfrm>
    </dsp:sp>
    <dsp:sp modelId="{761D15AC-39A5-42EC-8708-AC91341364F9}">
      <dsp:nvSpPr>
        <dsp:cNvPr id="0" name=""/>
        <dsp:cNvSpPr/>
      </dsp:nvSpPr>
      <dsp:spPr>
        <a:xfrm>
          <a:off x="653380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completes other required applications &amp; sign-offs (i.e. building permit, grading permit, etc.)</a:t>
          </a:r>
        </a:p>
      </dsp:txBody>
      <dsp:txXfrm>
        <a:off x="691734" y="3745457"/>
        <a:ext cx="2105796" cy="1232794"/>
      </dsp:txXfrm>
    </dsp:sp>
    <dsp:sp modelId="{7BDD799E-8D4C-4D20-9382-1B1F6A3B7CE9}">
      <dsp:nvSpPr>
        <dsp:cNvPr id="0" name=""/>
        <dsp:cNvSpPr/>
      </dsp:nvSpPr>
      <dsp:spPr>
        <a:xfrm>
          <a:off x="2980069" y="4222977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4278528"/>
        <a:ext cx="166204" cy="166651"/>
      </dsp:txXfrm>
    </dsp:sp>
    <dsp:sp modelId="{BD915351-CDE0-46A5-9DC0-84F2FB95DB33}">
      <dsp:nvSpPr>
        <dsp:cNvPr id="0" name=""/>
        <dsp:cNvSpPr/>
      </dsp:nvSpPr>
      <dsp:spPr>
        <a:xfrm>
          <a:off x="3377949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proceeds with Project</a:t>
          </a:r>
        </a:p>
      </dsp:txBody>
      <dsp:txXfrm>
        <a:off x="3416303" y="3745457"/>
        <a:ext cx="2105796" cy="123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2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3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9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ommunitydevelopment@rochesterm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Presentation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Applicant Name/Business Name</a:t>
            </a:r>
          </a:p>
          <a:p>
            <a:r>
              <a:rPr lang="en-US" dirty="0"/>
              <a:t>Date of Meeting</a:t>
            </a:r>
          </a:p>
          <a:p>
            <a:endParaRPr lang="en-US" dirty="0"/>
          </a:p>
        </p:txBody>
      </p:sp>
      <p:sp>
        <p:nvSpPr>
          <p:cNvPr id="5" name="Rectangle 4" descr="Use this PowerPoint as an example of what should be included in a Neighborhood Information Meeting (NIM) presentation for Interim Use Permits (IUPs).&#10;"/>
          <p:cNvSpPr/>
          <p:nvPr/>
        </p:nvSpPr>
        <p:spPr>
          <a:xfrm>
            <a:off x="319314" y="4963886"/>
            <a:ext cx="11538857" cy="14369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1544" y="5138058"/>
            <a:ext cx="11175999" cy="11321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NOTE: Use this PowerPoint as an example of what should be included in a Neighborhood Information Meeting (NIM) presentation for Interim Use Permits (IUPs).</a:t>
            </a:r>
          </a:p>
          <a:p>
            <a:pPr algn="l"/>
            <a:r>
              <a:rPr lang="en-US" dirty="0"/>
              <a:t>Version: 23.001</a:t>
            </a:r>
          </a:p>
        </p:txBody>
      </p:sp>
    </p:spTree>
    <p:extLst>
      <p:ext uri="{BB962C8B-B14F-4D97-AF65-F5344CB8AC3E}">
        <p14:creationId xmlns:p14="http://schemas.microsoft.com/office/powerpoint/2010/main" val="210222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324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36261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Still have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 the City of Rochester’s Community Development Department with any questions about this application type via email </a:t>
            </a:r>
            <a:r>
              <a:rPr lang="en-US" dirty="0">
                <a:hlinkClick r:id="rId2"/>
              </a:rPr>
              <a:t>communitydevelopment@rochestermn.gov</a:t>
            </a:r>
            <a:r>
              <a:rPr lang="en-US" dirty="0"/>
              <a:t>  or phone (507-328-2600).</a:t>
            </a:r>
          </a:p>
        </p:txBody>
      </p:sp>
    </p:spTree>
    <p:extLst>
      <p:ext uri="{BB962C8B-B14F-4D97-AF65-F5344CB8AC3E}">
        <p14:creationId xmlns:p14="http://schemas.microsoft.com/office/powerpoint/2010/main" val="253030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en-US" sz="2600" dirty="0"/>
              <a:t>Introductions</a:t>
            </a:r>
          </a:p>
          <a:p>
            <a:pPr fontAlgn="ctr"/>
            <a:r>
              <a:rPr lang="en-US" sz="2600" dirty="0"/>
              <a:t>About our Project</a:t>
            </a:r>
          </a:p>
          <a:p>
            <a:pPr fontAlgn="ctr"/>
            <a:r>
              <a:rPr lang="en-US" sz="2600" dirty="0"/>
              <a:t>The Application Process</a:t>
            </a:r>
          </a:p>
          <a:p>
            <a:pPr fontAlgn="ctr"/>
            <a:r>
              <a:rPr lang="en-US" sz="2600" dirty="0"/>
              <a:t>Exhibits:</a:t>
            </a:r>
          </a:p>
          <a:p>
            <a:pPr lvl="1" fontAlgn="ctr"/>
            <a:r>
              <a:rPr lang="en-US" sz="2600" dirty="0"/>
              <a:t>Site Plan</a:t>
            </a:r>
          </a:p>
          <a:p>
            <a:pPr lvl="1" fontAlgn="ctr"/>
            <a:r>
              <a:rPr lang="en-US" sz="2600" dirty="0"/>
              <a:t>Landscape Plan</a:t>
            </a:r>
          </a:p>
          <a:p>
            <a:pPr lvl="1" fontAlgn="ctr"/>
            <a:r>
              <a:rPr lang="en-US" sz="2600" dirty="0"/>
              <a:t>Building Elevation </a:t>
            </a:r>
          </a:p>
          <a:p>
            <a:pPr fontAlgn="ctr"/>
            <a:r>
              <a:rPr lang="en-US" sz="2600" dirty="0"/>
              <a:t>Traffic Impacts</a:t>
            </a:r>
          </a:p>
          <a:p>
            <a:pPr fontAlgn="ctr"/>
            <a:r>
              <a:rPr lang="en-US" sz="2600" dirty="0"/>
              <a:t>Q&amp;A</a:t>
            </a:r>
          </a:p>
          <a:p>
            <a:pPr lvl="1" fontAlgn="ctr"/>
            <a:endParaRPr lang="en-US" sz="2600" dirty="0"/>
          </a:p>
          <a:p>
            <a:pPr fontAlgn="ct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76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Introduce yourself and/or your team.</a:t>
            </a:r>
          </a:p>
        </p:txBody>
      </p:sp>
    </p:spTree>
    <p:extLst>
      <p:ext uri="{BB962C8B-B14F-4D97-AF65-F5344CB8AC3E}">
        <p14:creationId xmlns:p14="http://schemas.microsoft.com/office/powerpoint/2010/main" val="167197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Brief description.</a:t>
            </a:r>
          </a:p>
        </p:txBody>
      </p:sp>
    </p:spTree>
    <p:extLst>
      <p:ext uri="{BB962C8B-B14F-4D97-AF65-F5344CB8AC3E}">
        <p14:creationId xmlns:p14="http://schemas.microsoft.com/office/powerpoint/2010/main" val="424473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Application Process</a:t>
            </a:r>
          </a:p>
        </p:txBody>
      </p:sp>
      <p:graphicFrame>
        <p:nvGraphicFramePr>
          <p:cNvPr id="6" name="Diagram 5" descr="The Application Process Flow Chart"/>
          <p:cNvGraphicFramePr/>
          <p:nvPr>
            <p:extLst>
              <p:ext uri="{D42A27DB-BD31-4B8C-83A1-F6EECF244321}">
                <p14:modId xmlns:p14="http://schemas.microsoft.com/office/powerpoint/2010/main" val="1340547409"/>
              </p:ext>
            </p:extLst>
          </p:nvPr>
        </p:nvGraphicFramePr>
        <p:xfrm>
          <a:off x="1626798" y="1539473"/>
          <a:ext cx="8938404" cy="502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60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Site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height, setbacks, Floor Area Ratio (FAR), and parking).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288761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Landscape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base plantings, buffer yards, and street trees).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322500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Building Elevation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length and required design elements).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94647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Traffic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Details on Preliminary Trip Generation Analysis/how much additional traffic could be generated.</a:t>
            </a:r>
          </a:p>
        </p:txBody>
      </p:sp>
    </p:spTree>
    <p:extLst>
      <p:ext uri="{BB962C8B-B14F-4D97-AF65-F5344CB8AC3E}">
        <p14:creationId xmlns:p14="http://schemas.microsoft.com/office/powerpoint/2010/main" val="2931801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893f8f77-6667-4781-8604-dd02633b93e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9C3BD13DEDA4B821E9A5E066E8856" ma:contentTypeVersion="15" ma:contentTypeDescription="Create a new document." ma:contentTypeScope="" ma:versionID="5d9c16613e65d2edf93be758f905869e">
  <xsd:schema xmlns:xsd="http://www.w3.org/2001/XMLSchema" xmlns:xs="http://www.w3.org/2001/XMLSchema" xmlns:p="http://schemas.microsoft.com/office/2006/metadata/properties" xmlns:ns1="http://schemas.microsoft.com/sharepoint/v3" xmlns:ns3="14747498-61e2-404a-8fdd-aa9d2850c18e" xmlns:ns4="893f8f77-6667-4781-8604-dd02633b93e5" targetNamespace="http://schemas.microsoft.com/office/2006/metadata/properties" ma:root="true" ma:fieldsID="897df6048460e5b0c6c4bb26c477864c" ns1:_="" ns3:_="" ns4:_="">
    <xsd:import namespace="http://schemas.microsoft.com/sharepoint/v3"/>
    <xsd:import namespace="14747498-61e2-404a-8fdd-aa9d2850c18e"/>
    <xsd:import namespace="893f8f77-6667-4781-8604-dd02633b93e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Location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47498-61e2-404a-8fdd-aa9d2850c18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f8f77-6667-4781-8604-dd02633b93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932F30-D788-46F0-ADAA-EBE78E54DB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F86A82-E8B4-4DB1-88A0-C859D44EF83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93f8f77-6667-4781-8604-dd02633b93e5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14747498-61e2-404a-8fdd-aa9d2850c18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9E51457-06B7-477C-A29E-412A4F5DC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747498-61e2-404a-8fdd-aa9d2850c18e"/>
    <ds:schemaRef ds:uri="893f8f77-6667-4781-8604-dd02633b93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296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Presentation Name</vt:lpstr>
      <vt:lpstr>Overview</vt:lpstr>
      <vt:lpstr>Introduction</vt:lpstr>
      <vt:lpstr>About our Project</vt:lpstr>
      <vt:lpstr>The Application Process</vt:lpstr>
      <vt:lpstr>Site Plan</vt:lpstr>
      <vt:lpstr>Landscape Plan</vt:lpstr>
      <vt:lpstr>Building Elevation</vt:lpstr>
      <vt:lpstr>Traffic Impacts</vt:lpstr>
      <vt:lpstr>Q&amp;A</vt:lpstr>
      <vt:lpstr>Still have Questions?</vt:lpstr>
    </vt:vector>
  </TitlesOfParts>
  <Company>City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Information Meeting</dc:title>
  <dc:creator>Schuler, Jessica</dc:creator>
  <cp:lastModifiedBy>Janelle McGee</cp:lastModifiedBy>
  <cp:revision>15</cp:revision>
  <dcterms:created xsi:type="dcterms:W3CDTF">2022-11-30T16:54:25Z</dcterms:created>
  <dcterms:modified xsi:type="dcterms:W3CDTF">2026-03-10T15:28:28Z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0x0101001BA9C3BD13DEDA4B821E9A5E066E8856</vt:lpwstr>
  </property>
</Properties>
</file>