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504" r:id="rId3"/>
    <p:sldId id="523" r:id="rId4"/>
    <p:sldId id="526" r:id="rId5"/>
    <p:sldId id="528" r:id="rId6"/>
    <p:sldId id="529" r:id="rId7"/>
    <p:sldId id="533" r:id="rId8"/>
    <p:sldId id="522" r:id="rId9"/>
    <p:sldId id="534" r:id="rId1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2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6385" autoAdjust="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660727-0994-42A9-A7FE-746249DA7D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C3BDF1-22E4-43EC-96FE-294EDB1A3B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9B6F2E3-86BB-4C20-AE6F-8EE283731335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D263AE-7323-4235-BF02-9251A7B836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92C9E0-3510-4960-9D3B-76649239A2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A8ABC32-AFF4-4AC6-80F6-B8A0E8C08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15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C1BA63-5A62-4853-AF00-DAB8816B3837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04D0742-B960-40B7-B03F-C69863CBD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35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D0742-B960-40B7-B03F-C69863CBD5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73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D0742-B960-40B7-B03F-C69863CBD5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95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D0742-B960-40B7-B03F-C69863CBD5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088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D0742-B960-40B7-B03F-C69863CBD5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98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D0742-B960-40B7-B03F-C69863CBD5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55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D0742-B960-40B7-B03F-C69863CBD5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748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D0742-B960-40B7-B03F-C69863CBD5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460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D0742-B960-40B7-B03F-C69863CBD5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75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D0742-B960-40B7-B03F-C69863CBD5D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2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5C41A-E3F4-4C67-BB93-30667E20A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CFDD28-3944-4994-AB82-C7EF525FB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26B5B-F7BA-41C5-8905-07ADC7799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30518-2C75-412E-8BEC-C19B4A726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6D477-09B1-4671-A6D5-9F060112A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65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18369-E543-4980-9570-328C83F13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BE7124-8430-41A2-98CB-FB66C9D28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2B7A0-CA54-44F3-B3AC-9E162E90F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04403-1316-4940-80D3-E63BBA3D4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982C5-6323-4848-9007-17C0C00D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2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61991B-913E-4419-9382-D2CBC492D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6D2CA5-9AA6-4EEC-8657-62D5E03D9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D8ECB-AB68-4301-BAB5-30254070E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23375-5BCA-4E3D-B4E3-37116BD6D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93EE3-9393-44E9-858D-EF0BA5A84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4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0AE0F-AE2C-4B77-91E0-327F77D11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56FEF-740B-4633-BD7D-072A59985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D8A6A-88CC-4240-89AC-C04B8E8A1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82F3B-A37C-42F2-A652-61587A1E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BDC77-6388-4F4B-9EE6-C8DE12CC5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43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74E40-8362-4379-BAAE-715CA4EFE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7566C-B665-456C-B91B-5FFB92D5B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35053-FFEC-4ABA-81D8-01827282B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E3AD0-5473-45AF-BA7E-CD08E3CA9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55FFB-C2FB-4B5F-B9C8-CE9FDED1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49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161B7-6664-419F-8A40-6E859539C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E3F05-C2F0-4C4C-9294-13B1763563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5DE69-1E14-4B66-BD07-4430BE4C6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B4E8A-9336-4DAE-A85A-C596AE9E4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33370-042F-4637-8EE8-C6FF8C8D5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EC2AEB-2128-4318-BE79-0748DCD1C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52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7FF69-6A83-4BE6-9BFB-56695BF79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98989-D061-487D-B361-DD03F68F7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FDD814-EA69-4314-9F5D-16281BC74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701A75-38CE-4191-B25D-6BA5C568CD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2CC361-F93B-4FB1-9DDA-B361FDA58A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995947-396F-49E8-B2CF-A09427B72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592071-BBDC-40AA-97F2-D76E9C228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8054C3-F72A-4245-A054-D32D7DB51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13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A9C34-09C6-470D-B3A6-7D38D3803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07F19E-E98C-468C-9574-93CBEE711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7D5645-07A6-4D8F-80DF-E8DCD0A5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2179CB-279E-420E-B307-467B4434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7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375F10-F997-40D9-B389-8DE3C81AF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38DF56-5F40-446A-AAD2-9A5934072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43D759-0DF9-4BBE-9383-180DEFE61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2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7F062-5A30-4397-BBD6-5ED93123D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38D99-27DA-431D-BDB1-D5B60E789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95D6C-D657-4E0A-A338-B0DE98065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39589-9222-477C-BBD7-ACDD45BFE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141B41-F89C-4908-9876-6B082361A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CC1D88-2E7B-4495-A901-E8AE92C5F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7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B50FB-A6EA-4321-8520-4A57786E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27DF83-C100-421A-A36F-351382E35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2052C2-3B56-479B-A506-B82893816E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40D8DC-C265-46ED-83C8-5C88AB81D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346C8-2516-4DFF-A4C4-329DA0B38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FE6362-8670-4057-8A60-5FFB15CBF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51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CE751E-C8B8-481B-8BD2-53FF6E90B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57966-25F9-4AAF-86C3-6080F0648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AC077-A7B8-461B-A954-A272EFBEB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9CCB7-ACF9-4194-A329-F4DA8DBB063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5305A-2C4C-4BFA-8D69-7E00B1AA6E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C082A-15C6-487F-B30B-CB0D502B6B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6C0E5-4A62-4E12-B104-1E1279CF1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24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communitydevelopment@rochestermn.gov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9CC6C58-3112-471C-88A4-54A2CD4E3F60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2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B7D9BB-9D18-49D0-90C6-B462CA0B95C5}"/>
              </a:ext>
            </a:extLst>
          </p:cNvPr>
          <p:cNvSpPr txBox="1"/>
          <p:nvPr/>
        </p:nvSpPr>
        <p:spPr>
          <a:xfrm>
            <a:off x="-1" y="1355819"/>
            <a:ext cx="121919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Rochester Auto Care South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Franklin Gothic Book" panose="020B0503020102020204" pitchFamily="34" charset="0"/>
              </a:rPr>
              <a:t>Neighborhood Information Meeting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Franklin Gothic Book" panose="020B0503020102020204" pitchFamily="34" charset="0"/>
              </a:rPr>
              <a:t>February 6, 2025, 5:30pm - 6:30pm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199E6F-2155-4532-A3F5-DA3E0EE2F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7" y="5502181"/>
            <a:ext cx="5227325" cy="114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25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4D62D5E-3E3A-4D00-B3B6-41582E7B58B4}"/>
              </a:ext>
            </a:extLst>
          </p:cNvPr>
          <p:cNvSpPr txBox="1"/>
          <p:nvPr/>
        </p:nvSpPr>
        <p:spPr>
          <a:xfrm>
            <a:off x="303541" y="1586717"/>
            <a:ext cx="4518625" cy="3503523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numCol="1" rtlCol="0" anchor="t">
            <a:spAutoFit/>
          </a:bodyPr>
          <a:lstStyle/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Introductions</a:t>
            </a:r>
          </a:p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Project Overview</a:t>
            </a:r>
          </a:p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The Application Process</a:t>
            </a:r>
          </a:p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Exhibits</a:t>
            </a:r>
          </a:p>
          <a:p>
            <a:pPr marL="1200150" lvl="2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Existing Building</a:t>
            </a:r>
          </a:p>
          <a:p>
            <a:pPr marL="1200150" lvl="2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Site Plan</a:t>
            </a:r>
          </a:p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Traffic Impacts</a:t>
            </a:r>
          </a:p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Questions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199E6F-2155-4532-A3F5-DA3E0EE2F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1" y="6227770"/>
            <a:ext cx="1664407" cy="363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27F18D-F486-4EED-9ABD-8FA3B58C38C6}"/>
              </a:ext>
            </a:extLst>
          </p:cNvPr>
          <p:cNvSpPr txBox="1"/>
          <p:nvPr/>
        </p:nvSpPr>
        <p:spPr>
          <a:xfrm>
            <a:off x="-1" y="-1"/>
            <a:ext cx="12191999" cy="923330"/>
          </a:xfrm>
          <a:prstGeom prst="rect">
            <a:avLst/>
          </a:prstGeom>
          <a:solidFill>
            <a:srgbClr val="002856"/>
          </a:solidFill>
        </p:spPr>
        <p:txBody>
          <a:bodyPr wrap="square" rtlCol="0">
            <a:spAutoFit/>
          </a:bodyPr>
          <a:lstStyle/>
          <a:p>
            <a:pPr marL="685800" indent="-457200" algn="ctr"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5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Agenda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ED40-3914-9D2E-A5D1-C664167AF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488" y="1103973"/>
            <a:ext cx="6105453" cy="548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39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199E6F-2155-4532-A3F5-DA3E0EE2F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1" y="6227770"/>
            <a:ext cx="1664407" cy="363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27F18D-F486-4EED-9ABD-8FA3B58C38C6}"/>
              </a:ext>
            </a:extLst>
          </p:cNvPr>
          <p:cNvSpPr txBox="1"/>
          <p:nvPr/>
        </p:nvSpPr>
        <p:spPr>
          <a:xfrm>
            <a:off x="-1" y="-1"/>
            <a:ext cx="12191999" cy="923330"/>
          </a:xfrm>
          <a:prstGeom prst="rect">
            <a:avLst/>
          </a:prstGeom>
          <a:solidFill>
            <a:srgbClr val="002856"/>
          </a:solidFill>
        </p:spPr>
        <p:txBody>
          <a:bodyPr wrap="square" rtlCol="0">
            <a:spAutoFit/>
          </a:bodyPr>
          <a:lstStyle/>
          <a:p>
            <a:pPr marL="685800" indent="-457200" algn="ctr"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5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Project 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D62D5E-3E3A-4D00-B3B6-41582E7B58B4}"/>
              </a:ext>
            </a:extLst>
          </p:cNvPr>
          <p:cNvSpPr txBox="1"/>
          <p:nvPr/>
        </p:nvSpPr>
        <p:spPr>
          <a:xfrm>
            <a:off x="0" y="1582449"/>
            <a:ext cx="5209228" cy="4011355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numCol="1" rtlCol="0" anchor="t">
            <a:spAutoFit/>
          </a:bodyPr>
          <a:lstStyle/>
          <a:p>
            <a:pPr marL="742950" lvl="1" indent="-285750">
              <a:lnSpc>
                <a:spcPts val="2800"/>
              </a:lnSpc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Located at 1635 3</a:t>
            </a:r>
            <a:r>
              <a:rPr lang="en-US" sz="2000" baseline="300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rd</a:t>
            </a:r>
            <a:r>
              <a:rPr lang="en-US" sz="20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 Avenue SE</a:t>
            </a:r>
          </a:p>
          <a:p>
            <a:pPr marL="742950" lvl="1" indent="-285750">
              <a:lnSpc>
                <a:spcPts val="2800"/>
              </a:lnSpc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Site is in the LI (Limited Industrial) zoning district</a:t>
            </a:r>
          </a:p>
          <a:p>
            <a:pPr marL="742950" lvl="1" indent="-285750">
              <a:lnSpc>
                <a:spcPts val="2800"/>
              </a:lnSpc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Site Contains 2 parcels - totaling 1.00 acre</a:t>
            </a:r>
          </a:p>
          <a:p>
            <a:pPr marL="742950" lvl="1" indent="-285750">
              <a:lnSpc>
                <a:spcPts val="2800"/>
              </a:lnSpc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Current Use:     Vacant Building</a:t>
            </a:r>
          </a:p>
          <a:p>
            <a:pPr marL="742950" lvl="1" indent="-285750">
              <a:lnSpc>
                <a:spcPts val="2800"/>
              </a:lnSpc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Proposed Use:  Auto Sales and Repair</a:t>
            </a:r>
          </a:p>
          <a:p>
            <a:pPr marL="742950" lvl="1" indent="-285750">
              <a:lnSpc>
                <a:spcPts val="2800"/>
              </a:lnSpc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Existing building will be remodeled and there’s a planned automobile display area on the south end of the property.</a:t>
            </a:r>
          </a:p>
          <a:p>
            <a:pPr marL="742950" lvl="1" indent="-285750">
              <a:lnSpc>
                <a:spcPts val="2800"/>
              </a:lnSpc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Lot line adjustment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87EEAF-78FF-D28E-3215-75D0DC532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8809" y="1217032"/>
            <a:ext cx="6317601" cy="537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03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199E6F-2155-4532-A3F5-DA3E0EE2F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1" y="6227770"/>
            <a:ext cx="1664407" cy="363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27F18D-F486-4EED-9ABD-8FA3B58C38C6}"/>
              </a:ext>
            </a:extLst>
          </p:cNvPr>
          <p:cNvSpPr txBox="1"/>
          <p:nvPr/>
        </p:nvSpPr>
        <p:spPr>
          <a:xfrm>
            <a:off x="-1" y="-1"/>
            <a:ext cx="12191999" cy="923330"/>
          </a:xfrm>
          <a:prstGeom prst="rect">
            <a:avLst/>
          </a:prstGeom>
          <a:solidFill>
            <a:srgbClr val="002856"/>
          </a:solidFill>
        </p:spPr>
        <p:txBody>
          <a:bodyPr wrap="square" rtlCol="0">
            <a:spAutoFit/>
          </a:bodyPr>
          <a:lstStyle/>
          <a:p>
            <a:pPr marL="685800" indent="-457200" algn="ctr"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5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Application Process - SDP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0B594A-ADD0-3A7E-C1DC-DF9C74FC5B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242" y="1198134"/>
            <a:ext cx="893751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63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199E6F-2155-4532-A3F5-DA3E0EE2F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1" y="6227770"/>
            <a:ext cx="1664407" cy="363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27F18D-F486-4EED-9ABD-8FA3B58C38C6}"/>
              </a:ext>
            </a:extLst>
          </p:cNvPr>
          <p:cNvSpPr txBox="1"/>
          <p:nvPr/>
        </p:nvSpPr>
        <p:spPr>
          <a:xfrm>
            <a:off x="-1" y="-1"/>
            <a:ext cx="12191999" cy="923330"/>
          </a:xfrm>
          <a:prstGeom prst="rect">
            <a:avLst/>
          </a:prstGeom>
          <a:solidFill>
            <a:srgbClr val="002856"/>
          </a:solidFill>
        </p:spPr>
        <p:txBody>
          <a:bodyPr wrap="square" rtlCol="0">
            <a:spAutoFit/>
          </a:bodyPr>
          <a:lstStyle/>
          <a:p>
            <a:pPr marL="685800" indent="-457200" algn="ctr"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5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Existing Building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9EFC2A-3F86-1AFC-3850-841945931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375" y="1268964"/>
            <a:ext cx="7268892" cy="47781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C079E7-4777-C4D9-78DD-73C782189BE5}"/>
              </a:ext>
            </a:extLst>
          </p:cNvPr>
          <p:cNvSpPr txBox="1"/>
          <p:nvPr/>
        </p:nvSpPr>
        <p:spPr>
          <a:xfrm>
            <a:off x="1" y="1677239"/>
            <a:ext cx="4183810" cy="196464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numCol="1" rtlCol="0" anchor="t">
            <a:spAutoFit/>
          </a:bodyPr>
          <a:lstStyle/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Existing building footprint to remain the same</a:t>
            </a:r>
          </a:p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Interior remodel for auto sales and repair</a:t>
            </a:r>
          </a:p>
        </p:txBody>
      </p:sp>
    </p:spTree>
    <p:extLst>
      <p:ext uri="{BB962C8B-B14F-4D97-AF65-F5344CB8AC3E}">
        <p14:creationId xmlns:p14="http://schemas.microsoft.com/office/powerpoint/2010/main" val="1441860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199E6F-2155-4532-A3F5-DA3E0EE2F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1" y="6227770"/>
            <a:ext cx="1664407" cy="363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27F18D-F486-4EED-9ABD-8FA3B58C38C6}"/>
              </a:ext>
            </a:extLst>
          </p:cNvPr>
          <p:cNvSpPr txBox="1"/>
          <p:nvPr/>
        </p:nvSpPr>
        <p:spPr>
          <a:xfrm>
            <a:off x="-1" y="-1"/>
            <a:ext cx="12191999" cy="923330"/>
          </a:xfrm>
          <a:prstGeom prst="rect">
            <a:avLst/>
          </a:prstGeom>
          <a:solidFill>
            <a:srgbClr val="002856"/>
          </a:solidFill>
        </p:spPr>
        <p:txBody>
          <a:bodyPr wrap="square" rtlCol="0">
            <a:spAutoFit/>
          </a:bodyPr>
          <a:lstStyle/>
          <a:p>
            <a:pPr marL="685800" indent="-457200" algn="ctr"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5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Site Plan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67F8D7-4235-F13D-A572-4962464F1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62" y="994422"/>
            <a:ext cx="2865519" cy="51622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35C35C-CA97-4038-46FE-5C835DDF24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9741" y="1059736"/>
            <a:ext cx="6054151" cy="509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64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4D62D5E-3E3A-4D00-B3B6-41582E7B58B4}"/>
              </a:ext>
            </a:extLst>
          </p:cNvPr>
          <p:cNvSpPr txBox="1"/>
          <p:nvPr/>
        </p:nvSpPr>
        <p:spPr>
          <a:xfrm>
            <a:off x="1904616" y="1605779"/>
            <a:ext cx="8382764" cy="393954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numCol="1" rtlCol="0" anchor="t">
            <a:spAutoFit/>
          </a:bodyPr>
          <a:lstStyle/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Existing Conditions:</a:t>
            </a:r>
          </a:p>
          <a:p>
            <a:pPr marL="1200150" lvl="2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Previously Farrell Equipment &amp; Supply Co</a:t>
            </a:r>
          </a:p>
          <a:p>
            <a:pPr marL="1657350" lvl="3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Daily trips – 29</a:t>
            </a:r>
          </a:p>
          <a:p>
            <a:pPr marL="1657350" lvl="3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AM/PM peak hour trips - 7</a:t>
            </a:r>
          </a:p>
          <a:p>
            <a:pPr marL="1200150" lvl="2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002856"/>
              </a:solidFill>
              <a:latin typeface="Franklin Gothic Book" panose="020B0503020102020204" pitchFamily="34" charset="0"/>
            </a:endParaRPr>
          </a:p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Proposed Conditions: </a:t>
            </a:r>
          </a:p>
          <a:p>
            <a:pPr marL="1200150" lvl="2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ITE Use 841 and 943  - Auto Sales and Repair</a:t>
            </a:r>
          </a:p>
          <a:p>
            <a:pPr marL="1657350" lvl="3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Daily trips – 151</a:t>
            </a:r>
          </a:p>
          <a:p>
            <a:pPr marL="1657350" lvl="3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856"/>
                </a:solidFill>
                <a:latin typeface="Franklin Gothic Book" panose="020B0503020102020204" pitchFamily="34" charset="0"/>
              </a:rPr>
              <a:t>AM/PM peak hour trips – 27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199E6F-2155-4532-A3F5-DA3E0EE2F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1" y="6227770"/>
            <a:ext cx="1664407" cy="363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27F18D-F486-4EED-9ABD-8FA3B58C38C6}"/>
              </a:ext>
            </a:extLst>
          </p:cNvPr>
          <p:cNvSpPr txBox="1"/>
          <p:nvPr/>
        </p:nvSpPr>
        <p:spPr>
          <a:xfrm>
            <a:off x="-1" y="-1"/>
            <a:ext cx="12191999" cy="923330"/>
          </a:xfrm>
          <a:prstGeom prst="rect">
            <a:avLst/>
          </a:prstGeom>
          <a:solidFill>
            <a:srgbClr val="002856"/>
          </a:solidFill>
        </p:spPr>
        <p:txBody>
          <a:bodyPr wrap="square" rtlCol="0">
            <a:spAutoFit/>
          </a:bodyPr>
          <a:lstStyle/>
          <a:p>
            <a:pPr marL="685800" indent="-457200" algn="ctr"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5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Traffic Impacts</a:t>
            </a:r>
          </a:p>
        </p:txBody>
      </p:sp>
    </p:spTree>
    <p:extLst>
      <p:ext uri="{BB962C8B-B14F-4D97-AF65-F5344CB8AC3E}">
        <p14:creationId xmlns:p14="http://schemas.microsoft.com/office/powerpoint/2010/main" val="2763606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17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27F18D-F486-4EED-9ABD-8FA3B58C38C6}"/>
              </a:ext>
            </a:extLst>
          </p:cNvPr>
          <p:cNvSpPr txBox="1"/>
          <p:nvPr/>
        </p:nvSpPr>
        <p:spPr>
          <a:xfrm>
            <a:off x="6629573" y="3071021"/>
            <a:ext cx="4805996" cy="12971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685800" indent="-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3DAE2B"/>
              </a:buClr>
            </a:pPr>
            <a:r>
              <a:rPr lang="en-US" sz="4400" kern="1200" dirty="0">
                <a:solidFill>
                  <a:srgbClr val="002060"/>
                </a:solidFill>
                <a:latin typeface="Franklin Gothic Medium Cond" panose="020B0606030402020204" pitchFamily="34" charset="0"/>
                <a:ea typeface="+mj-ea"/>
                <a:cs typeface="+mj-cs"/>
              </a:rPr>
              <a:t>Questions</a:t>
            </a:r>
          </a:p>
          <a:p>
            <a:pPr marL="685800" indent="-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3DAE2B"/>
              </a:buClr>
            </a:pPr>
            <a:endParaRPr lang="en-US" sz="44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685800" indent="-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3DAE2B"/>
              </a:buClr>
            </a:pPr>
            <a:endParaRPr lang="en-US" sz="40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3" name="Graphic 12" descr="Help">
            <a:extLst>
              <a:ext uri="{FF2B5EF4-FFF2-40B4-BE49-F238E27FC236}">
                <a16:creationId xmlns:a16="http://schemas.microsoft.com/office/drawing/2014/main" id="{C714FEA6-8F6F-4C05-8DA6-0100BF5AD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199E6F-2155-4532-A3F5-DA3E0EE2FE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1" y="6227770"/>
            <a:ext cx="1664407" cy="3636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49CEB8-A02F-4AFC-B53E-40774FDFCB27}"/>
              </a:ext>
            </a:extLst>
          </p:cNvPr>
          <p:cNvSpPr txBox="1"/>
          <p:nvPr/>
        </p:nvSpPr>
        <p:spPr>
          <a:xfrm>
            <a:off x="8165074" y="5347417"/>
            <a:ext cx="5120113" cy="346222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rgbClr val="3DAE2B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Contact Information: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Clr>
                <a:srgbClr val="3DAE2B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Craig Britton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Clr>
                <a:srgbClr val="3DAE2B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507-206-2125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Clr>
                <a:srgbClr val="3DAE2B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Craig.Britton@widseth.com</a:t>
            </a:r>
          </a:p>
        </p:txBody>
      </p:sp>
    </p:spTree>
    <p:extLst>
      <p:ext uri="{BB962C8B-B14F-4D97-AF65-F5344CB8AC3E}">
        <p14:creationId xmlns:p14="http://schemas.microsoft.com/office/powerpoint/2010/main" val="423658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4D62D5E-3E3A-4D00-B3B6-41582E7B58B4}"/>
              </a:ext>
            </a:extLst>
          </p:cNvPr>
          <p:cNvSpPr txBox="1"/>
          <p:nvPr/>
        </p:nvSpPr>
        <p:spPr>
          <a:xfrm>
            <a:off x="1523368" y="2610237"/>
            <a:ext cx="9145259" cy="2323713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numCol="1" rtlCol="0" anchor="t">
            <a:spAutoFit/>
          </a:bodyPr>
          <a:lstStyle/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Contact the City of Rochester’s Community Development Department with any questions about this application type via email </a:t>
            </a:r>
            <a:r>
              <a:rPr lang="en-US" sz="2800" dirty="0">
                <a:solidFill>
                  <a:srgbClr val="002060"/>
                </a:solidFill>
                <a:latin typeface="Franklin Gothic Book" panose="020B05030201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communitydevelopment@rochestermn.gov</a:t>
            </a:r>
            <a:r>
              <a:rPr lang="en-US" sz="28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  or phone (507-328-2600).</a:t>
            </a:r>
          </a:p>
          <a:p>
            <a:pPr marL="742950" lvl="1" indent="-285750">
              <a:lnSpc>
                <a:spcPts val="2800"/>
              </a:lnSpc>
              <a:spcAft>
                <a:spcPts val="600"/>
              </a:spcAft>
              <a:buClr>
                <a:srgbClr val="3DAE2B"/>
              </a:buClr>
              <a:buFont typeface="Wingdings" panose="05000000000000000000" pitchFamily="2" charset="2"/>
              <a:buChar char="§"/>
            </a:pPr>
            <a:endParaRPr lang="en-US" sz="2800" dirty="0">
              <a:solidFill>
                <a:srgbClr val="002856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199E6F-2155-4532-A3F5-DA3E0EE2F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1" y="6227770"/>
            <a:ext cx="1664407" cy="363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27F18D-F486-4EED-9ABD-8FA3B58C38C6}"/>
              </a:ext>
            </a:extLst>
          </p:cNvPr>
          <p:cNvSpPr txBox="1"/>
          <p:nvPr/>
        </p:nvSpPr>
        <p:spPr>
          <a:xfrm>
            <a:off x="-1" y="-1"/>
            <a:ext cx="12191999" cy="923330"/>
          </a:xfrm>
          <a:prstGeom prst="rect">
            <a:avLst/>
          </a:prstGeom>
          <a:solidFill>
            <a:srgbClr val="002856"/>
          </a:solidFill>
        </p:spPr>
        <p:txBody>
          <a:bodyPr wrap="square" rtlCol="0">
            <a:spAutoFit/>
          </a:bodyPr>
          <a:lstStyle/>
          <a:p>
            <a:pPr marL="685800" indent="-457200" algn="ctr">
              <a:buClr>
                <a:srgbClr val="3DAE2B"/>
              </a:buClr>
              <a:buFont typeface="Wingdings" panose="05000000000000000000" pitchFamily="2" charset="2"/>
              <a:buChar char="§"/>
            </a:pPr>
            <a:r>
              <a:rPr lang="en-US" sz="5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Still Have Questions?</a:t>
            </a:r>
          </a:p>
        </p:txBody>
      </p:sp>
    </p:spTree>
    <p:extLst>
      <p:ext uri="{BB962C8B-B14F-4D97-AF65-F5344CB8AC3E}">
        <p14:creationId xmlns:p14="http://schemas.microsoft.com/office/powerpoint/2010/main" val="943889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19311</TotalTime>
  <Words>216</Words>
  <Application>Microsoft Office PowerPoint</Application>
  <PresentationFormat>Widescreen</PresentationFormat>
  <Paragraphs>52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Franklin Gothic Book</vt:lpstr>
      <vt:lpstr>Franklin Gothic Medium Cond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Vanessa Hines</dc:creator>
  <cp:lastModifiedBy>Craig Britton</cp:lastModifiedBy>
  <cp:revision>33</cp:revision>
  <cp:lastPrinted>2023-08-15T17:51:29Z</cp:lastPrinted>
  <dcterms:created xsi:type="dcterms:W3CDTF">2021-11-03T19:31:56Z</dcterms:created>
  <dcterms:modified xsi:type="dcterms:W3CDTF">2025-01-10T20:31:42Z</dcterms:modified>
</cp:coreProperties>
</file>